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83" r:id="rId3"/>
    <p:sldId id="324" r:id="rId4"/>
    <p:sldId id="289" r:id="rId5"/>
    <p:sldId id="285" r:id="rId6"/>
    <p:sldId id="348" r:id="rId7"/>
    <p:sldId id="330" r:id="rId8"/>
    <p:sldId id="329" r:id="rId9"/>
    <p:sldId id="326" r:id="rId10"/>
    <p:sldId id="331" r:id="rId11"/>
    <p:sldId id="396" r:id="rId12"/>
    <p:sldId id="350" r:id="rId13"/>
    <p:sldId id="375" r:id="rId14"/>
    <p:sldId id="367" r:id="rId15"/>
    <p:sldId id="366" r:id="rId16"/>
    <p:sldId id="376" r:id="rId17"/>
    <p:sldId id="377" r:id="rId18"/>
    <p:sldId id="284" r:id="rId19"/>
    <p:sldId id="327" r:id="rId20"/>
    <p:sldId id="296" r:id="rId21"/>
    <p:sldId id="298" r:id="rId22"/>
    <p:sldId id="299" r:id="rId23"/>
    <p:sldId id="400" r:id="rId24"/>
    <p:sldId id="315" r:id="rId25"/>
    <p:sldId id="286" r:id="rId26"/>
    <p:sldId id="260" r:id="rId27"/>
    <p:sldId id="311" r:id="rId28"/>
    <p:sldId id="398" r:id="rId29"/>
    <p:sldId id="319" r:id="rId30"/>
    <p:sldId id="336" r:id="rId31"/>
    <p:sldId id="334" r:id="rId32"/>
    <p:sldId id="337" r:id="rId33"/>
    <p:sldId id="339" r:id="rId34"/>
    <p:sldId id="340" r:id="rId35"/>
    <p:sldId id="345" r:id="rId36"/>
    <p:sldId id="346" r:id="rId37"/>
    <p:sldId id="342" r:id="rId38"/>
    <p:sldId id="344" r:id="rId39"/>
    <p:sldId id="302" r:id="rId40"/>
    <p:sldId id="381" r:id="rId41"/>
    <p:sldId id="384" r:id="rId42"/>
    <p:sldId id="393" r:id="rId43"/>
    <p:sldId id="349" r:id="rId44"/>
    <p:sldId id="397" r:id="rId45"/>
    <p:sldId id="394" r:id="rId46"/>
    <p:sldId id="264" r:id="rId47"/>
    <p:sldId id="395" r:id="rId48"/>
    <p:sldId id="392" r:id="rId49"/>
    <p:sldId id="385" r:id="rId50"/>
    <p:sldId id="386" r:id="rId51"/>
    <p:sldId id="389" r:id="rId52"/>
    <p:sldId id="390" r:id="rId53"/>
    <p:sldId id="387" r:id="rId54"/>
    <p:sldId id="388" r:id="rId55"/>
    <p:sldId id="379" r:id="rId56"/>
    <p:sldId id="383" r:id="rId57"/>
    <p:sldId id="306" r:id="rId58"/>
    <p:sldId id="305" r:id="rId59"/>
    <p:sldId id="341" r:id="rId60"/>
    <p:sldId id="382" r:id="rId61"/>
    <p:sldId id="391" r:id="rId62"/>
    <p:sldId id="282" r:id="rId63"/>
    <p:sldId id="399" r:id="rId64"/>
    <p:sldId id="328" r:id="rId65"/>
    <p:sldId id="287" r:id="rId66"/>
    <p:sldId id="263" r:id="rId67"/>
    <p:sldId id="317" r:id="rId68"/>
    <p:sldId id="277" r:id="rId69"/>
    <p:sldId id="279" r:id="rId70"/>
    <p:sldId id="258" r:id="rId71"/>
    <p:sldId id="312" r:id="rId72"/>
    <p:sldId id="316" r:id="rId73"/>
    <p:sldId id="257" r:id="rId74"/>
    <p:sldId id="333" r:id="rId75"/>
    <p:sldId id="332" r:id="rId76"/>
    <p:sldId id="294" r:id="rId77"/>
    <p:sldId id="301" r:id="rId78"/>
    <p:sldId id="290" r:id="rId79"/>
    <p:sldId id="291" r:id="rId80"/>
    <p:sldId id="29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E125C3-7A53-478D-BB00-DC8C21483110}" v="3" dt="2024-06-13T05:02:31.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60"/>
  </p:normalViewPr>
  <p:slideViewPr>
    <p:cSldViewPr snapToGrid="0">
      <p:cViewPr varScale="1">
        <p:scale>
          <a:sx n="56" d="100"/>
          <a:sy n="56" d="100"/>
        </p:scale>
        <p:origin x="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ti Jayeshkumar Trivedi" userId="59ebf7aa-ec3e-45ce-8e99-cca6bc15be4b" providerId="ADAL" clId="{92E125C3-7A53-478D-BB00-DC8C21483110}"/>
    <pc:docChg chg="modSld">
      <pc:chgData name="Stuti Jayeshkumar Trivedi" userId="59ebf7aa-ec3e-45ce-8e99-cca6bc15be4b" providerId="ADAL" clId="{92E125C3-7A53-478D-BB00-DC8C21483110}" dt="2024-06-13T05:02:31.910" v="4" actId="571"/>
      <pc:docMkLst>
        <pc:docMk/>
      </pc:docMkLst>
      <pc:sldChg chg="addSp delSp modSp mod">
        <pc:chgData name="Stuti Jayeshkumar Trivedi" userId="59ebf7aa-ec3e-45ce-8e99-cca6bc15be4b" providerId="ADAL" clId="{92E125C3-7A53-478D-BB00-DC8C21483110}" dt="2024-06-13T05:02:31.910" v="4" actId="571"/>
        <pc:sldMkLst>
          <pc:docMk/>
          <pc:sldMk cId="2765750307" sldId="394"/>
        </pc:sldMkLst>
        <pc:picChg chg="add del mod">
          <ac:chgData name="Stuti Jayeshkumar Trivedi" userId="59ebf7aa-ec3e-45ce-8e99-cca6bc15be4b" providerId="ADAL" clId="{92E125C3-7A53-478D-BB00-DC8C21483110}" dt="2024-06-12T20:04:19.441" v="2"/>
          <ac:picMkLst>
            <pc:docMk/>
            <pc:sldMk cId="2765750307" sldId="394"/>
            <ac:picMk id="4" creationId="{40F6F2A3-C73B-F428-8733-37D628BE8530}"/>
          </ac:picMkLst>
        </pc:picChg>
        <pc:picChg chg="mod">
          <ac:chgData name="Stuti Jayeshkumar Trivedi" userId="59ebf7aa-ec3e-45ce-8e99-cca6bc15be4b" providerId="ADAL" clId="{92E125C3-7A53-478D-BB00-DC8C21483110}" dt="2024-06-13T04:58:45.303" v="3" actId="1076"/>
          <ac:picMkLst>
            <pc:docMk/>
            <pc:sldMk cId="2765750307" sldId="394"/>
            <ac:picMk id="5" creationId="{F567A466-31EB-231E-C939-7365A97AE5F8}"/>
          </ac:picMkLst>
        </pc:picChg>
        <pc:picChg chg="mod">
          <ac:chgData name="Stuti Jayeshkumar Trivedi" userId="59ebf7aa-ec3e-45ce-8e99-cca6bc15be4b" providerId="ADAL" clId="{92E125C3-7A53-478D-BB00-DC8C21483110}" dt="2024-06-12T16:36:55.566" v="0" actId="1076"/>
          <ac:picMkLst>
            <pc:docMk/>
            <pc:sldMk cId="2765750307" sldId="394"/>
            <ac:picMk id="7" creationId="{F2885EB6-F020-E7CB-42C3-1C8EC91233E3}"/>
          </ac:picMkLst>
        </pc:picChg>
        <pc:picChg chg="add mod">
          <ac:chgData name="Stuti Jayeshkumar Trivedi" userId="59ebf7aa-ec3e-45ce-8e99-cca6bc15be4b" providerId="ADAL" clId="{92E125C3-7A53-478D-BB00-DC8C21483110}" dt="2024-06-13T05:02:31.910" v="4" actId="571"/>
          <ac:picMkLst>
            <pc:docMk/>
            <pc:sldMk cId="2765750307" sldId="394"/>
            <ac:picMk id="9" creationId="{49C2DEA4-4707-08D5-86EE-97A99CDFA221}"/>
          </ac:picMkLst>
        </pc:picChg>
      </pc:sldChg>
    </pc:docChg>
  </pc:docChgLst>
  <pc:docChgLst>
    <pc:chgData name="Stuti Jayeshkumar Trivedi" userId="59ebf7aa-ec3e-45ce-8e99-cca6bc15be4b" providerId="ADAL" clId="{15863176-3459-427E-A4AA-BDE1B2E3F4AF}"/>
    <pc:docChg chg="undo redo custSel addSld delSld modSld sldOrd">
      <pc:chgData name="Stuti Jayeshkumar Trivedi" userId="59ebf7aa-ec3e-45ce-8e99-cca6bc15be4b" providerId="ADAL" clId="{15863176-3459-427E-A4AA-BDE1B2E3F4AF}" dt="2024-05-15T19:29:40.248" v="11133"/>
      <pc:docMkLst>
        <pc:docMk/>
      </pc:docMkLst>
      <pc:sldChg chg="addSp delSp modSp modAnim">
        <pc:chgData name="Stuti Jayeshkumar Trivedi" userId="59ebf7aa-ec3e-45ce-8e99-cca6bc15be4b" providerId="ADAL" clId="{15863176-3459-427E-A4AA-BDE1B2E3F4AF}" dt="2024-05-15T18:18:24.006" v="10334" actId="20577"/>
        <pc:sldMkLst>
          <pc:docMk/>
          <pc:sldMk cId="2270346362" sldId="256"/>
        </pc:sldMkLst>
        <pc:spChg chg="mod">
          <ac:chgData name="Stuti Jayeshkumar Trivedi" userId="59ebf7aa-ec3e-45ce-8e99-cca6bc15be4b" providerId="ADAL" clId="{15863176-3459-427E-A4AA-BDE1B2E3F4AF}" dt="2024-05-15T18:18:24.006" v="10334" actId="20577"/>
          <ac:spMkLst>
            <pc:docMk/>
            <pc:sldMk cId="2270346362" sldId="256"/>
            <ac:spMk id="2" creationId="{0C65B2C3-D881-26F2-9282-226EA14B5747}"/>
          </ac:spMkLst>
        </pc:spChg>
        <pc:spChg chg="mod">
          <ac:chgData name="Stuti Jayeshkumar Trivedi" userId="59ebf7aa-ec3e-45ce-8e99-cca6bc15be4b" providerId="ADAL" clId="{15863176-3459-427E-A4AA-BDE1B2E3F4AF}" dt="2024-05-01T21:28:00.329" v="3752" actId="20577"/>
          <ac:spMkLst>
            <pc:docMk/>
            <pc:sldMk cId="2270346362" sldId="256"/>
            <ac:spMk id="3" creationId="{D29547A7-89E6-422E-0D1B-DD191D359EEC}"/>
          </ac:spMkLst>
        </pc:spChg>
        <pc:picChg chg="add del mod">
          <ac:chgData name="Stuti Jayeshkumar Trivedi" userId="59ebf7aa-ec3e-45ce-8e99-cca6bc15be4b" providerId="ADAL" clId="{15863176-3459-427E-A4AA-BDE1B2E3F4AF}" dt="2024-05-01T21:27:53.061" v="3750"/>
          <ac:picMkLst>
            <pc:docMk/>
            <pc:sldMk cId="2270346362" sldId="256"/>
            <ac:picMk id="4" creationId="{73CD384A-B354-A8BF-F9B7-45A73F628ECB}"/>
          </ac:picMkLst>
        </pc:picChg>
      </pc:sldChg>
      <pc:sldChg chg="modSp mod ord modNotesTx">
        <pc:chgData name="Stuti Jayeshkumar Trivedi" userId="59ebf7aa-ec3e-45ce-8e99-cca6bc15be4b" providerId="ADAL" clId="{15863176-3459-427E-A4AA-BDE1B2E3F4AF}" dt="2024-05-15T15:47:00.270" v="8709" actId="21"/>
        <pc:sldMkLst>
          <pc:docMk/>
          <pc:sldMk cId="2703041606" sldId="257"/>
        </pc:sldMkLst>
        <pc:spChg chg="mod">
          <ac:chgData name="Stuti Jayeshkumar Trivedi" userId="59ebf7aa-ec3e-45ce-8e99-cca6bc15be4b" providerId="ADAL" clId="{15863176-3459-427E-A4AA-BDE1B2E3F4AF}" dt="2024-05-15T15:47:00.270" v="8709" actId="21"/>
          <ac:spMkLst>
            <pc:docMk/>
            <pc:sldMk cId="2703041606" sldId="257"/>
            <ac:spMk id="3" creationId="{EE6B7DAB-B827-4ED9-58F5-45FE38E91B66}"/>
          </ac:spMkLst>
        </pc:spChg>
      </pc:sldChg>
      <pc:sldChg chg="modSp mod ord modNotesTx">
        <pc:chgData name="Stuti Jayeshkumar Trivedi" userId="59ebf7aa-ec3e-45ce-8e99-cca6bc15be4b" providerId="ADAL" clId="{15863176-3459-427E-A4AA-BDE1B2E3F4AF}" dt="2024-05-01T21:42:51.104" v="4031"/>
        <pc:sldMkLst>
          <pc:docMk/>
          <pc:sldMk cId="3843841701" sldId="258"/>
        </pc:sldMkLst>
        <pc:spChg chg="mod">
          <ac:chgData name="Stuti Jayeshkumar Trivedi" userId="59ebf7aa-ec3e-45ce-8e99-cca6bc15be4b" providerId="ADAL" clId="{15863176-3459-427E-A4AA-BDE1B2E3F4AF}" dt="2024-04-29T06:54:33.965" v="1937" actId="113"/>
          <ac:spMkLst>
            <pc:docMk/>
            <pc:sldMk cId="3843841701" sldId="258"/>
            <ac:spMk id="3" creationId="{72C7947A-18D1-4D25-8531-A925D5B0D944}"/>
          </ac:spMkLst>
        </pc:spChg>
      </pc:sldChg>
      <pc:sldChg chg="addSp delSp modSp del mod ord">
        <pc:chgData name="Stuti Jayeshkumar Trivedi" userId="59ebf7aa-ec3e-45ce-8e99-cca6bc15be4b" providerId="ADAL" clId="{15863176-3459-427E-A4AA-BDE1B2E3F4AF}" dt="2024-05-15T06:23:38.764" v="7338" actId="47"/>
        <pc:sldMkLst>
          <pc:docMk/>
          <pc:sldMk cId="3063926653" sldId="259"/>
        </pc:sldMkLst>
        <pc:spChg chg="add del mod">
          <ac:chgData name="Stuti Jayeshkumar Trivedi" userId="59ebf7aa-ec3e-45ce-8e99-cca6bc15be4b" providerId="ADAL" clId="{15863176-3459-427E-A4AA-BDE1B2E3F4AF}" dt="2024-05-14T23:52:00.195" v="5609" actId="20577"/>
          <ac:spMkLst>
            <pc:docMk/>
            <pc:sldMk cId="3063926653" sldId="259"/>
            <ac:spMk id="3" creationId="{243C8471-C7AA-02E8-BFDF-B1ADF27EB745}"/>
          </ac:spMkLst>
        </pc:spChg>
        <pc:spChg chg="add del mod">
          <ac:chgData name="Stuti Jayeshkumar Trivedi" userId="59ebf7aa-ec3e-45ce-8e99-cca6bc15be4b" providerId="ADAL" clId="{15863176-3459-427E-A4AA-BDE1B2E3F4AF}" dt="2024-05-14T22:41:32.891" v="5590" actId="478"/>
          <ac:spMkLst>
            <pc:docMk/>
            <pc:sldMk cId="3063926653" sldId="259"/>
            <ac:spMk id="5" creationId="{5FD3AA20-E359-6317-B82E-CB61A9ADC896}"/>
          </ac:spMkLst>
        </pc:spChg>
      </pc:sldChg>
      <pc:sldChg chg="modSp mod ord">
        <pc:chgData name="Stuti Jayeshkumar Trivedi" userId="59ebf7aa-ec3e-45ce-8e99-cca6bc15be4b" providerId="ADAL" clId="{15863176-3459-427E-A4AA-BDE1B2E3F4AF}" dt="2024-05-15T19:12:21.076" v="10659" actId="5793"/>
        <pc:sldMkLst>
          <pc:docMk/>
          <pc:sldMk cId="183218554" sldId="260"/>
        </pc:sldMkLst>
        <pc:spChg chg="mod">
          <ac:chgData name="Stuti Jayeshkumar Trivedi" userId="59ebf7aa-ec3e-45ce-8e99-cca6bc15be4b" providerId="ADAL" clId="{15863176-3459-427E-A4AA-BDE1B2E3F4AF}" dt="2024-05-15T19:12:21.076" v="10659" actId="5793"/>
          <ac:spMkLst>
            <pc:docMk/>
            <pc:sldMk cId="183218554" sldId="260"/>
            <ac:spMk id="3" creationId="{089EDD51-A041-7536-05BC-BCF554653930}"/>
          </ac:spMkLst>
        </pc:spChg>
      </pc:sldChg>
      <pc:sldChg chg="addSp delSp modSp del mod ord modNotesTx">
        <pc:chgData name="Stuti Jayeshkumar Trivedi" userId="59ebf7aa-ec3e-45ce-8e99-cca6bc15be4b" providerId="ADAL" clId="{15863176-3459-427E-A4AA-BDE1B2E3F4AF}" dt="2024-05-15T16:43:39.457" v="9022" actId="2696"/>
        <pc:sldMkLst>
          <pc:docMk/>
          <pc:sldMk cId="1934659527" sldId="263"/>
        </pc:sldMkLst>
        <pc:spChg chg="mod">
          <ac:chgData name="Stuti Jayeshkumar Trivedi" userId="59ebf7aa-ec3e-45ce-8e99-cca6bc15be4b" providerId="ADAL" clId="{15863176-3459-427E-A4AA-BDE1B2E3F4AF}" dt="2024-04-29T22:26:21.198" v="2109" actId="1076"/>
          <ac:spMkLst>
            <pc:docMk/>
            <pc:sldMk cId="1934659527" sldId="263"/>
            <ac:spMk id="2" creationId="{1393A60A-A95F-F415-5A58-A75231E41C78}"/>
          </ac:spMkLst>
        </pc:spChg>
        <pc:spChg chg="mod">
          <ac:chgData name="Stuti Jayeshkumar Trivedi" userId="59ebf7aa-ec3e-45ce-8e99-cca6bc15be4b" providerId="ADAL" clId="{15863176-3459-427E-A4AA-BDE1B2E3F4AF}" dt="2024-05-15T04:26:59.879" v="7028" actId="20578"/>
          <ac:spMkLst>
            <pc:docMk/>
            <pc:sldMk cId="1934659527" sldId="263"/>
            <ac:spMk id="3" creationId="{BD5BE4EB-1573-D494-721E-C5CEC0A04F1D}"/>
          </ac:spMkLst>
        </pc:spChg>
        <pc:picChg chg="add del mod">
          <ac:chgData name="Stuti Jayeshkumar Trivedi" userId="59ebf7aa-ec3e-45ce-8e99-cca6bc15be4b" providerId="ADAL" clId="{15863176-3459-427E-A4AA-BDE1B2E3F4AF}" dt="2024-05-01T21:32:12.358" v="3799" actId="478"/>
          <ac:picMkLst>
            <pc:docMk/>
            <pc:sldMk cId="1934659527" sldId="263"/>
            <ac:picMk id="5" creationId="{D80AAF66-DC22-06F2-B62B-D7B1F3D85C97}"/>
          </ac:picMkLst>
        </pc:picChg>
        <pc:picChg chg="del mod">
          <ac:chgData name="Stuti Jayeshkumar Trivedi" userId="59ebf7aa-ec3e-45ce-8e99-cca6bc15be4b" providerId="ADAL" clId="{15863176-3459-427E-A4AA-BDE1B2E3F4AF}" dt="2024-05-01T21:27:49.188" v="3748" actId="21"/>
          <ac:picMkLst>
            <pc:docMk/>
            <pc:sldMk cId="1934659527" sldId="263"/>
            <ac:picMk id="6" creationId="{95918141-05E4-197D-8888-F268DA1564C8}"/>
          </ac:picMkLst>
        </pc:picChg>
        <pc:picChg chg="add mod">
          <ac:chgData name="Stuti Jayeshkumar Trivedi" userId="59ebf7aa-ec3e-45ce-8e99-cca6bc15be4b" providerId="ADAL" clId="{15863176-3459-427E-A4AA-BDE1B2E3F4AF}" dt="2024-05-01T21:36:51.939" v="4005" actId="14100"/>
          <ac:picMkLst>
            <pc:docMk/>
            <pc:sldMk cId="1934659527" sldId="263"/>
            <ac:picMk id="8" creationId="{AC94081D-79EE-EEF8-9103-489093FFDABC}"/>
          </ac:picMkLst>
        </pc:picChg>
        <pc:picChg chg="add mod">
          <ac:chgData name="Stuti Jayeshkumar Trivedi" userId="59ebf7aa-ec3e-45ce-8e99-cca6bc15be4b" providerId="ADAL" clId="{15863176-3459-427E-A4AA-BDE1B2E3F4AF}" dt="2024-05-01T21:37:09.113" v="4008" actId="14100"/>
          <ac:picMkLst>
            <pc:docMk/>
            <pc:sldMk cId="1934659527" sldId="263"/>
            <ac:picMk id="10" creationId="{0981B132-6E58-A61A-06F6-E7FF1E9654EC}"/>
          </ac:picMkLst>
        </pc:picChg>
        <pc:picChg chg="add mod">
          <ac:chgData name="Stuti Jayeshkumar Trivedi" userId="59ebf7aa-ec3e-45ce-8e99-cca6bc15be4b" providerId="ADAL" clId="{15863176-3459-427E-A4AA-BDE1B2E3F4AF}" dt="2024-05-01T21:33:48.143" v="3862" actId="1076"/>
          <ac:picMkLst>
            <pc:docMk/>
            <pc:sldMk cId="1934659527" sldId="263"/>
            <ac:picMk id="12" creationId="{B86E00F6-563B-E6EC-0F3D-AC191F359CB2}"/>
          </ac:picMkLst>
        </pc:picChg>
        <pc:picChg chg="add mod">
          <ac:chgData name="Stuti Jayeshkumar Trivedi" userId="59ebf7aa-ec3e-45ce-8e99-cca6bc15be4b" providerId="ADAL" clId="{15863176-3459-427E-A4AA-BDE1B2E3F4AF}" dt="2024-05-01T21:36:48.638" v="4004" actId="14100"/>
          <ac:picMkLst>
            <pc:docMk/>
            <pc:sldMk cId="1934659527" sldId="263"/>
            <ac:picMk id="14" creationId="{D434EAF9-7A0E-A005-AB78-BD371AC1FF87}"/>
          </ac:picMkLst>
        </pc:picChg>
      </pc:sldChg>
      <pc:sldChg chg="add">
        <pc:chgData name="Stuti Jayeshkumar Trivedi" userId="59ebf7aa-ec3e-45ce-8e99-cca6bc15be4b" providerId="ADAL" clId="{15863176-3459-427E-A4AA-BDE1B2E3F4AF}" dt="2024-05-15T16:43:42.858" v="9023"/>
        <pc:sldMkLst>
          <pc:docMk/>
          <pc:sldMk cId="3914811463" sldId="263"/>
        </pc:sldMkLst>
      </pc:sldChg>
      <pc:sldChg chg="addSp delSp modSp mod">
        <pc:chgData name="Stuti Jayeshkumar Trivedi" userId="59ebf7aa-ec3e-45ce-8e99-cca6bc15be4b" providerId="ADAL" clId="{15863176-3459-427E-A4AA-BDE1B2E3F4AF}" dt="2024-05-15T16:53:49.214" v="9207" actId="1076"/>
        <pc:sldMkLst>
          <pc:docMk/>
          <pc:sldMk cId="2508205021" sldId="264"/>
        </pc:sldMkLst>
        <pc:spChg chg="add mod">
          <ac:chgData name="Stuti Jayeshkumar Trivedi" userId="59ebf7aa-ec3e-45ce-8e99-cca6bc15be4b" providerId="ADAL" clId="{15863176-3459-427E-A4AA-BDE1B2E3F4AF}" dt="2024-05-15T16:49:17.693" v="9117" actId="478"/>
          <ac:spMkLst>
            <pc:docMk/>
            <pc:sldMk cId="2508205021" sldId="264"/>
            <ac:spMk id="3" creationId="{AB14C83F-2A31-0FC7-4B9A-2A7CF4A4C985}"/>
          </ac:spMkLst>
        </pc:spChg>
        <pc:spChg chg="add mod">
          <ac:chgData name="Stuti Jayeshkumar Trivedi" userId="59ebf7aa-ec3e-45ce-8e99-cca6bc15be4b" providerId="ADAL" clId="{15863176-3459-427E-A4AA-BDE1B2E3F4AF}" dt="2024-05-15T16:51:17.659" v="9166" actId="20577"/>
          <ac:spMkLst>
            <pc:docMk/>
            <pc:sldMk cId="2508205021" sldId="264"/>
            <ac:spMk id="7" creationId="{13DD9543-4BCF-60FB-4BF3-4376ADE279A2}"/>
          </ac:spMkLst>
        </pc:spChg>
        <pc:picChg chg="add mod">
          <ac:chgData name="Stuti Jayeshkumar Trivedi" userId="59ebf7aa-ec3e-45ce-8e99-cca6bc15be4b" providerId="ADAL" clId="{15863176-3459-427E-A4AA-BDE1B2E3F4AF}" dt="2024-05-15T16:50:40.915" v="9141" actId="1076"/>
          <ac:picMkLst>
            <pc:docMk/>
            <pc:sldMk cId="2508205021" sldId="264"/>
            <ac:picMk id="4" creationId="{A1B5CB2F-326B-1F4B-A61D-93CC4338859C}"/>
          </ac:picMkLst>
        </pc:picChg>
        <pc:picChg chg="add mod">
          <ac:chgData name="Stuti Jayeshkumar Trivedi" userId="59ebf7aa-ec3e-45ce-8e99-cca6bc15be4b" providerId="ADAL" clId="{15863176-3459-427E-A4AA-BDE1B2E3F4AF}" dt="2024-05-15T16:50:28.725" v="9136" actId="1076"/>
          <ac:picMkLst>
            <pc:docMk/>
            <pc:sldMk cId="2508205021" sldId="264"/>
            <ac:picMk id="5" creationId="{29EFCB9A-BBB9-625B-8716-22D8AF987931}"/>
          </ac:picMkLst>
        </pc:picChg>
        <pc:picChg chg="add mod">
          <ac:chgData name="Stuti Jayeshkumar Trivedi" userId="59ebf7aa-ec3e-45ce-8e99-cca6bc15be4b" providerId="ADAL" clId="{15863176-3459-427E-A4AA-BDE1B2E3F4AF}" dt="2024-05-15T16:50:34.698" v="9138" actId="14100"/>
          <ac:picMkLst>
            <pc:docMk/>
            <pc:sldMk cId="2508205021" sldId="264"/>
            <ac:picMk id="6" creationId="{4151D3B7-D371-00A4-BF5C-7D05ACFAD910}"/>
          </ac:picMkLst>
        </pc:picChg>
        <pc:picChg chg="add mod">
          <ac:chgData name="Stuti Jayeshkumar Trivedi" userId="59ebf7aa-ec3e-45ce-8e99-cca6bc15be4b" providerId="ADAL" clId="{15863176-3459-427E-A4AA-BDE1B2E3F4AF}" dt="2024-05-15T16:53:49.214" v="9207" actId="1076"/>
          <ac:picMkLst>
            <pc:docMk/>
            <pc:sldMk cId="2508205021" sldId="264"/>
            <ac:picMk id="8" creationId="{A3C7F0D3-7307-2ADA-91CB-A4FA9B302616}"/>
          </ac:picMkLst>
        </pc:picChg>
        <pc:picChg chg="del">
          <ac:chgData name="Stuti Jayeshkumar Trivedi" userId="59ebf7aa-ec3e-45ce-8e99-cca6bc15be4b" providerId="ADAL" clId="{15863176-3459-427E-A4AA-BDE1B2E3F4AF}" dt="2024-05-15T16:49:17.693" v="9117" actId="478"/>
          <ac:picMkLst>
            <pc:docMk/>
            <pc:sldMk cId="2508205021" sldId="264"/>
            <ac:picMk id="15" creationId="{FDEB8369-7483-0D09-1B76-7DD2B2888C4D}"/>
          </ac:picMkLst>
        </pc:picChg>
      </pc:sldChg>
      <pc:sldChg chg="del">
        <pc:chgData name="Stuti Jayeshkumar Trivedi" userId="59ebf7aa-ec3e-45ce-8e99-cca6bc15be4b" providerId="ADAL" clId="{15863176-3459-427E-A4AA-BDE1B2E3F4AF}" dt="2024-05-15T17:01:59.548" v="9436" actId="47"/>
        <pc:sldMkLst>
          <pc:docMk/>
          <pc:sldMk cId="1875123765" sldId="265"/>
        </pc:sldMkLst>
      </pc:sldChg>
      <pc:sldChg chg="modSp del mod">
        <pc:chgData name="Stuti Jayeshkumar Trivedi" userId="59ebf7aa-ec3e-45ce-8e99-cca6bc15be4b" providerId="ADAL" clId="{15863176-3459-427E-A4AA-BDE1B2E3F4AF}" dt="2024-05-15T17:01:59.548" v="9436" actId="47"/>
        <pc:sldMkLst>
          <pc:docMk/>
          <pc:sldMk cId="985034759" sldId="266"/>
        </pc:sldMkLst>
        <pc:picChg chg="mod">
          <ac:chgData name="Stuti Jayeshkumar Trivedi" userId="59ebf7aa-ec3e-45ce-8e99-cca6bc15be4b" providerId="ADAL" clId="{15863176-3459-427E-A4AA-BDE1B2E3F4AF}" dt="2024-04-24T21:30:35.296" v="398" actId="14100"/>
          <ac:picMkLst>
            <pc:docMk/>
            <pc:sldMk cId="985034759" sldId="266"/>
            <ac:picMk id="4" creationId="{46E251DF-4D77-13AC-F469-57CFD2BBC24C}"/>
          </ac:picMkLst>
        </pc:picChg>
      </pc:sldChg>
      <pc:sldChg chg="del">
        <pc:chgData name="Stuti Jayeshkumar Trivedi" userId="59ebf7aa-ec3e-45ce-8e99-cca6bc15be4b" providerId="ADAL" clId="{15863176-3459-427E-A4AA-BDE1B2E3F4AF}" dt="2024-05-15T17:01:59.548" v="9436" actId="47"/>
        <pc:sldMkLst>
          <pc:docMk/>
          <pc:sldMk cId="1362967616" sldId="267"/>
        </pc:sldMkLst>
      </pc:sldChg>
      <pc:sldChg chg="addSp delSp modSp del mod">
        <pc:chgData name="Stuti Jayeshkumar Trivedi" userId="59ebf7aa-ec3e-45ce-8e99-cca6bc15be4b" providerId="ADAL" clId="{15863176-3459-427E-A4AA-BDE1B2E3F4AF}" dt="2024-05-15T16:51:43.914" v="9170" actId="47"/>
        <pc:sldMkLst>
          <pc:docMk/>
          <pc:sldMk cId="582199581" sldId="268"/>
        </pc:sldMkLst>
        <pc:spChg chg="add mod">
          <ac:chgData name="Stuti Jayeshkumar Trivedi" userId="59ebf7aa-ec3e-45ce-8e99-cca6bc15be4b" providerId="ADAL" clId="{15863176-3459-427E-A4AA-BDE1B2E3F4AF}" dt="2024-05-15T16:49:31.384" v="9119" actId="21"/>
          <ac:spMkLst>
            <pc:docMk/>
            <pc:sldMk cId="582199581" sldId="268"/>
            <ac:spMk id="3" creationId="{5179E2A0-4CBB-4420-F5AB-6A442DD3F26F}"/>
          </ac:spMkLst>
        </pc:spChg>
        <pc:picChg chg="del mod">
          <ac:chgData name="Stuti Jayeshkumar Trivedi" userId="59ebf7aa-ec3e-45ce-8e99-cca6bc15be4b" providerId="ADAL" clId="{15863176-3459-427E-A4AA-BDE1B2E3F4AF}" dt="2024-05-15T16:49:31.384" v="9119" actId="21"/>
          <ac:picMkLst>
            <pc:docMk/>
            <pc:sldMk cId="582199581" sldId="268"/>
            <ac:picMk id="7" creationId="{F2373A92-DB43-8948-ABF5-A152042FDC2B}"/>
          </ac:picMkLst>
        </pc:picChg>
      </pc:sldChg>
      <pc:sldChg chg="addSp delSp modSp del mod">
        <pc:chgData name="Stuti Jayeshkumar Trivedi" userId="59ebf7aa-ec3e-45ce-8e99-cca6bc15be4b" providerId="ADAL" clId="{15863176-3459-427E-A4AA-BDE1B2E3F4AF}" dt="2024-05-15T16:51:44.488" v="9171" actId="47"/>
        <pc:sldMkLst>
          <pc:docMk/>
          <pc:sldMk cId="1971918074" sldId="269"/>
        </pc:sldMkLst>
        <pc:spChg chg="add mod">
          <ac:chgData name="Stuti Jayeshkumar Trivedi" userId="59ebf7aa-ec3e-45ce-8e99-cca6bc15be4b" providerId="ADAL" clId="{15863176-3459-427E-A4AA-BDE1B2E3F4AF}" dt="2024-05-15T16:49:59.672" v="9127" actId="21"/>
          <ac:spMkLst>
            <pc:docMk/>
            <pc:sldMk cId="1971918074" sldId="269"/>
            <ac:spMk id="3" creationId="{A194172C-E484-4AF7-3ECE-3ECC4A16F97D}"/>
          </ac:spMkLst>
        </pc:spChg>
        <pc:picChg chg="del mod">
          <ac:chgData name="Stuti Jayeshkumar Trivedi" userId="59ebf7aa-ec3e-45ce-8e99-cca6bc15be4b" providerId="ADAL" clId="{15863176-3459-427E-A4AA-BDE1B2E3F4AF}" dt="2024-05-15T16:49:59.672" v="9127" actId="21"/>
          <ac:picMkLst>
            <pc:docMk/>
            <pc:sldMk cId="1971918074" sldId="269"/>
            <ac:picMk id="4" creationId="{B86CB57E-BAF2-62F8-2233-E6B4B9EF6DA7}"/>
          </ac:picMkLst>
        </pc:picChg>
      </pc:sldChg>
      <pc:sldChg chg="addSp delSp modSp del mod">
        <pc:chgData name="Stuti Jayeshkumar Trivedi" userId="59ebf7aa-ec3e-45ce-8e99-cca6bc15be4b" providerId="ADAL" clId="{15863176-3459-427E-A4AA-BDE1B2E3F4AF}" dt="2024-05-15T16:51:45.130" v="9172" actId="47"/>
        <pc:sldMkLst>
          <pc:docMk/>
          <pc:sldMk cId="3846208601" sldId="270"/>
        </pc:sldMkLst>
        <pc:spChg chg="add mod">
          <ac:chgData name="Stuti Jayeshkumar Trivedi" userId="59ebf7aa-ec3e-45ce-8e99-cca6bc15be4b" providerId="ADAL" clId="{15863176-3459-427E-A4AA-BDE1B2E3F4AF}" dt="2024-05-15T16:49:46.569" v="9124" actId="21"/>
          <ac:spMkLst>
            <pc:docMk/>
            <pc:sldMk cId="3846208601" sldId="270"/>
            <ac:spMk id="3" creationId="{8F72F80F-BCBF-7E74-6C3C-91C116581B7B}"/>
          </ac:spMkLst>
        </pc:spChg>
        <pc:picChg chg="del mod">
          <ac:chgData name="Stuti Jayeshkumar Trivedi" userId="59ebf7aa-ec3e-45ce-8e99-cca6bc15be4b" providerId="ADAL" clId="{15863176-3459-427E-A4AA-BDE1B2E3F4AF}" dt="2024-05-15T16:49:46.569" v="9124" actId="21"/>
          <ac:picMkLst>
            <pc:docMk/>
            <pc:sldMk cId="3846208601" sldId="270"/>
            <ac:picMk id="8" creationId="{C71D1AE0-2A7A-EE90-4DE2-75ABF139DF7B}"/>
          </ac:picMkLst>
        </pc:picChg>
      </pc:sldChg>
      <pc:sldChg chg="addSp delSp modSp add del mod">
        <pc:chgData name="Stuti Jayeshkumar Trivedi" userId="59ebf7aa-ec3e-45ce-8e99-cca6bc15be4b" providerId="ADAL" clId="{15863176-3459-427E-A4AA-BDE1B2E3F4AF}" dt="2024-05-15T16:54:09.220" v="9208" actId="47"/>
        <pc:sldMkLst>
          <pc:docMk/>
          <pc:sldMk cId="1652672265" sldId="271"/>
        </pc:sldMkLst>
        <pc:spChg chg="add mod">
          <ac:chgData name="Stuti Jayeshkumar Trivedi" userId="59ebf7aa-ec3e-45ce-8e99-cca6bc15be4b" providerId="ADAL" clId="{15863176-3459-427E-A4AA-BDE1B2E3F4AF}" dt="2024-05-15T16:51:47.455" v="9173" actId="21"/>
          <ac:spMkLst>
            <pc:docMk/>
            <pc:sldMk cId="1652672265" sldId="271"/>
            <ac:spMk id="3" creationId="{1B909B7F-5A6E-3456-33F5-CC94282734AC}"/>
          </ac:spMkLst>
        </pc:spChg>
        <pc:picChg chg="del mod">
          <ac:chgData name="Stuti Jayeshkumar Trivedi" userId="59ebf7aa-ec3e-45ce-8e99-cca6bc15be4b" providerId="ADAL" clId="{15863176-3459-427E-A4AA-BDE1B2E3F4AF}" dt="2024-05-15T16:51:47.455" v="9173" actId="21"/>
          <ac:picMkLst>
            <pc:docMk/>
            <pc:sldMk cId="1652672265" sldId="271"/>
            <ac:picMk id="5" creationId="{5CB0B621-C8E2-BDC1-6616-5ADC54C641B0}"/>
          </ac:picMkLst>
        </pc:picChg>
      </pc:sldChg>
      <pc:sldChg chg="addSp delSp modSp del mod">
        <pc:chgData name="Stuti Jayeshkumar Trivedi" userId="59ebf7aa-ec3e-45ce-8e99-cca6bc15be4b" providerId="ADAL" clId="{15863176-3459-427E-A4AA-BDE1B2E3F4AF}" dt="2024-05-15T16:54:09.220" v="9208" actId="47"/>
        <pc:sldMkLst>
          <pc:docMk/>
          <pc:sldMk cId="3747992817" sldId="273"/>
        </pc:sldMkLst>
        <pc:spChg chg="add mod">
          <ac:chgData name="Stuti Jayeshkumar Trivedi" userId="59ebf7aa-ec3e-45ce-8e99-cca6bc15be4b" providerId="ADAL" clId="{15863176-3459-427E-A4AA-BDE1B2E3F4AF}" dt="2024-05-15T16:52:15.047" v="9182" actId="21"/>
          <ac:spMkLst>
            <pc:docMk/>
            <pc:sldMk cId="3747992817" sldId="273"/>
            <ac:spMk id="3" creationId="{C3208EEB-43DD-F51E-FEB6-2E0441B36E35}"/>
          </ac:spMkLst>
        </pc:spChg>
        <pc:picChg chg="del mod">
          <ac:chgData name="Stuti Jayeshkumar Trivedi" userId="59ebf7aa-ec3e-45ce-8e99-cca6bc15be4b" providerId="ADAL" clId="{15863176-3459-427E-A4AA-BDE1B2E3F4AF}" dt="2024-05-15T16:52:15.047" v="9182" actId="21"/>
          <ac:picMkLst>
            <pc:docMk/>
            <pc:sldMk cId="3747992817" sldId="273"/>
            <ac:picMk id="5" creationId="{67C31E84-5EE4-E54E-5855-5EA6A169B49E}"/>
          </ac:picMkLst>
        </pc:picChg>
      </pc:sldChg>
      <pc:sldChg chg="del">
        <pc:chgData name="Stuti Jayeshkumar Trivedi" userId="59ebf7aa-ec3e-45ce-8e99-cca6bc15be4b" providerId="ADAL" clId="{15863176-3459-427E-A4AA-BDE1B2E3F4AF}" dt="2024-05-15T16:54:09.220" v="9208" actId="47"/>
        <pc:sldMkLst>
          <pc:docMk/>
          <pc:sldMk cId="224664580" sldId="274"/>
        </pc:sldMkLst>
      </pc:sldChg>
      <pc:sldChg chg="modSp del mod">
        <pc:chgData name="Stuti Jayeshkumar Trivedi" userId="59ebf7aa-ec3e-45ce-8e99-cca6bc15be4b" providerId="ADAL" clId="{15863176-3459-427E-A4AA-BDE1B2E3F4AF}" dt="2024-05-15T16:54:09.220" v="9208" actId="47"/>
        <pc:sldMkLst>
          <pc:docMk/>
          <pc:sldMk cId="3533751321" sldId="275"/>
        </pc:sldMkLst>
        <pc:picChg chg="mod">
          <ac:chgData name="Stuti Jayeshkumar Trivedi" userId="59ebf7aa-ec3e-45ce-8e99-cca6bc15be4b" providerId="ADAL" clId="{15863176-3459-427E-A4AA-BDE1B2E3F4AF}" dt="2024-05-15T16:52:59.440" v="9196" actId="14100"/>
          <ac:picMkLst>
            <pc:docMk/>
            <pc:sldMk cId="3533751321" sldId="275"/>
            <ac:picMk id="9" creationId="{00E6E5B6-7AC2-213E-4ACB-1EE132A9DFC6}"/>
          </ac:picMkLst>
        </pc:picChg>
      </pc:sldChg>
      <pc:sldChg chg="modSp del mod">
        <pc:chgData name="Stuti Jayeshkumar Trivedi" userId="59ebf7aa-ec3e-45ce-8e99-cca6bc15be4b" providerId="ADAL" clId="{15863176-3459-427E-A4AA-BDE1B2E3F4AF}" dt="2024-05-15T16:54:09.220" v="9208" actId="47"/>
        <pc:sldMkLst>
          <pc:docMk/>
          <pc:sldMk cId="975249357" sldId="276"/>
        </pc:sldMkLst>
        <pc:picChg chg="mod">
          <ac:chgData name="Stuti Jayeshkumar Trivedi" userId="59ebf7aa-ec3e-45ce-8e99-cca6bc15be4b" providerId="ADAL" clId="{15863176-3459-427E-A4AA-BDE1B2E3F4AF}" dt="2024-05-15T16:51:32.500" v="9168" actId="14100"/>
          <ac:picMkLst>
            <pc:docMk/>
            <pc:sldMk cId="975249357" sldId="276"/>
            <ac:picMk id="5" creationId="{E99CDCEE-E857-CD70-5203-441AC1E25A7E}"/>
          </ac:picMkLst>
        </pc:picChg>
      </pc:sldChg>
      <pc:sldChg chg="delSp add setBg delDesignElem">
        <pc:chgData name="Stuti Jayeshkumar Trivedi" userId="59ebf7aa-ec3e-45ce-8e99-cca6bc15be4b" providerId="ADAL" clId="{15863176-3459-427E-A4AA-BDE1B2E3F4AF}" dt="2024-05-15T16:43:17.234" v="8998"/>
        <pc:sldMkLst>
          <pc:docMk/>
          <pc:sldMk cId="2108961818" sldId="277"/>
        </pc:sldMkLst>
        <pc:spChg chg="del">
          <ac:chgData name="Stuti Jayeshkumar Trivedi" userId="59ebf7aa-ec3e-45ce-8e99-cca6bc15be4b" providerId="ADAL" clId="{15863176-3459-427E-A4AA-BDE1B2E3F4AF}" dt="2024-05-15T16:43:17.234" v="8998"/>
          <ac:spMkLst>
            <pc:docMk/>
            <pc:sldMk cId="2108961818" sldId="277"/>
            <ac:spMk id="1031" creationId="{42A4FC2C-047E-45A5-965D-8E1E3BF09BC6}"/>
          </ac:spMkLst>
        </pc:spChg>
      </pc:sldChg>
      <pc:sldChg chg="del">
        <pc:chgData name="Stuti Jayeshkumar Trivedi" userId="59ebf7aa-ec3e-45ce-8e99-cca6bc15be4b" providerId="ADAL" clId="{15863176-3459-427E-A4AA-BDE1B2E3F4AF}" dt="2024-05-15T16:43:13.546" v="8995" actId="2696"/>
        <pc:sldMkLst>
          <pc:docMk/>
          <pc:sldMk cId="4211122953" sldId="277"/>
        </pc:sldMkLst>
      </pc:sldChg>
      <pc:sldChg chg="modSp del mod">
        <pc:chgData name="Stuti Jayeshkumar Trivedi" userId="59ebf7aa-ec3e-45ce-8e99-cca6bc15be4b" providerId="ADAL" clId="{15863176-3459-427E-A4AA-BDE1B2E3F4AF}" dt="2024-05-15T16:54:17.818" v="9210" actId="47"/>
        <pc:sldMkLst>
          <pc:docMk/>
          <pc:sldMk cId="632325855" sldId="278"/>
        </pc:sldMkLst>
        <pc:spChg chg="mod">
          <ac:chgData name="Stuti Jayeshkumar Trivedi" userId="59ebf7aa-ec3e-45ce-8e99-cca6bc15be4b" providerId="ADAL" clId="{15863176-3459-427E-A4AA-BDE1B2E3F4AF}" dt="2024-04-24T21:30:04.749" v="397" actId="20577"/>
          <ac:spMkLst>
            <pc:docMk/>
            <pc:sldMk cId="632325855" sldId="278"/>
            <ac:spMk id="3" creationId="{92A8A0CA-BBB6-CF44-40D8-BAC01F501794}"/>
          </ac:spMkLst>
        </pc:spChg>
      </pc:sldChg>
      <pc:sldChg chg="del">
        <pc:chgData name="Stuti Jayeshkumar Trivedi" userId="59ebf7aa-ec3e-45ce-8e99-cca6bc15be4b" providerId="ADAL" clId="{15863176-3459-427E-A4AA-BDE1B2E3F4AF}" dt="2024-05-15T16:43:13.546" v="8995" actId="2696"/>
        <pc:sldMkLst>
          <pc:docMk/>
          <pc:sldMk cId="1535679152" sldId="279"/>
        </pc:sldMkLst>
      </pc:sldChg>
      <pc:sldChg chg="delSp add setBg delDesignElem">
        <pc:chgData name="Stuti Jayeshkumar Trivedi" userId="59ebf7aa-ec3e-45ce-8e99-cca6bc15be4b" providerId="ADAL" clId="{15863176-3459-427E-A4AA-BDE1B2E3F4AF}" dt="2024-05-15T16:43:17.234" v="8998"/>
        <pc:sldMkLst>
          <pc:docMk/>
          <pc:sldMk cId="2458198969" sldId="279"/>
        </pc:sldMkLst>
        <pc:spChg chg="del">
          <ac:chgData name="Stuti Jayeshkumar Trivedi" userId="59ebf7aa-ec3e-45ce-8e99-cca6bc15be4b" providerId="ADAL" clId="{15863176-3459-427E-A4AA-BDE1B2E3F4AF}" dt="2024-05-15T16:43:17.234" v="8998"/>
          <ac:spMkLst>
            <pc:docMk/>
            <pc:sldMk cId="2458198969" sldId="279"/>
            <ac:spMk id="10" creationId="{42A4FC2C-047E-45A5-965D-8E1E3BF09BC6}"/>
          </ac:spMkLst>
        </pc:spChg>
      </pc:sldChg>
      <pc:sldChg chg="del">
        <pc:chgData name="Stuti Jayeshkumar Trivedi" userId="59ebf7aa-ec3e-45ce-8e99-cca6bc15be4b" providerId="ADAL" clId="{15863176-3459-427E-A4AA-BDE1B2E3F4AF}" dt="2024-05-15T16:54:11.601" v="9209" actId="47"/>
        <pc:sldMkLst>
          <pc:docMk/>
          <pc:sldMk cId="3067866116" sldId="280"/>
        </pc:sldMkLst>
      </pc:sldChg>
      <pc:sldChg chg="modSp del mod">
        <pc:chgData name="Stuti Jayeshkumar Trivedi" userId="59ebf7aa-ec3e-45ce-8e99-cca6bc15be4b" providerId="ADAL" clId="{15863176-3459-427E-A4AA-BDE1B2E3F4AF}" dt="2024-05-15T17:02:15.450" v="9437" actId="47"/>
        <pc:sldMkLst>
          <pc:docMk/>
          <pc:sldMk cId="2159677354" sldId="281"/>
        </pc:sldMkLst>
        <pc:spChg chg="mod">
          <ac:chgData name="Stuti Jayeshkumar Trivedi" userId="59ebf7aa-ec3e-45ce-8e99-cca6bc15be4b" providerId="ADAL" clId="{15863176-3459-427E-A4AA-BDE1B2E3F4AF}" dt="2024-05-15T16:43:29.419" v="9021" actId="20577"/>
          <ac:spMkLst>
            <pc:docMk/>
            <pc:sldMk cId="2159677354" sldId="281"/>
            <ac:spMk id="3" creationId="{B83D716A-85FA-FF65-399F-4E2332C5B163}"/>
          </ac:spMkLst>
        </pc:spChg>
      </pc:sldChg>
      <pc:sldChg chg="modSp mod">
        <pc:chgData name="Stuti Jayeshkumar Trivedi" userId="59ebf7aa-ec3e-45ce-8e99-cca6bc15be4b" providerId="ADAL" clId="{15863176-3459-427E-A4AA-BDE1B2E3F4AF}" dt="2024-05-15T17:00:01.334" v="9424" actId="1076"/>
        <pc:sldMkLst>
          <pc:docMk/>
          <pc:sldMk cId="2724737218" sldId="283"/>
        </pc:sldMkLst>
        <pc:spChg chg="mod">
          <ac:chgData name="Stuti Jayeshkumar Trivedi" userId="59ebf7aa-ec3e-45ce-8e99-cca6bc15be4b" providerId="ADAL" clId="{15863176-3459-427E-A4AA-BDE1B2E3F4AF}" dt="2024-05-15T17:00:01.334" v="9424" actId="1076"/>
          <ac:spMkLst>
            <pc:docMk/>
            <pc:sldMk cId="2724737218" sldId="283"/>
            <ac:spMk id="3" creationId="{0F3DC19F-2DF2-85C1-C393-0B026FC6F190}"/>
          </ac:spMkLst>
        </pc:spChg>
      </pc:sldChg>
      <pc:sldChg chg="add">
        <pc:chgData name="Stuti Jayeshkumar Trivedi" userId="59ebf7aa-ec3e-45ce-8e99-cca6bc15be4b" providerId="ADAL" clId="{15863176-3459-427E-A4AA-BDE1B2E3F4AF}" dt="2024-05-15T06:38:34.461" v="7381"/>
        <pc:sldMkLst>
          <pc:docMk/>
          <pc:sldMk cId="1480002626" sldId="284"/>
        </pc:sldMkLst>
      </pc:sldChg>
      <pc:sldChg chg="modSp del mod ord">
        <pc:chgData name="Stuti Jayeshkumar Trivedi" userId="59ebf7aa-ec3e-45ce-8e99-cca6bc15be4b" providerId="ADAL" clId="{15863176-3459-427E-A4AA-BDE1B2E3F4AF}" dt="2024-05-15T06:38:16.017" v="7380" actId="2696"/>
        <pc:sldMkLst>
          <pc:docMk/>
          <pc:sldMk cId="1684467601" sldId="284"/>
        </pc:sldMkLst>
        <pc:spChg chg="mod">
          <ac:chgData name="Stuti Jayeshkumar Trivedi" userId="59ebf7aa-ec3e-45ce-8e99-cca6bc15be4b" providerId="ADAL" clId="{15863176-3459-427E-A4AA-BDE1B2E3F4AF}" dt="2024-05-15T00:46:33.608" v="6111" actId="5793"/>
          <ac:spMkLst>
            <pc:docMk/>
            <pc:sldMk cId="1684467601" sldId="284"/>
            <ac:spMk id="3" creationId="{575ADBBC-AA80-F496-C795-E7C10E6E3848}"/>
          </ac:spMkLst>
        </pc:spChg>
      </pc:sldChg>
      <pc:sldChg chg="modSp mod ord modNotesTx">
        <pc:chgData name="Stuti Jayeshkumar Trivedi" userId="59ebf7aa-ec3e-45ce-8e99-cca6bc15be4b" providerId="ADAL" clId="{15863176-3459-427E-A4AA-BDE1B2E3F4AF}" dt="2024-05-15T18:21:32.443" v="10340" actId="20577"/>
        <pc:sldMkLst>
          <pc:docMk/>
          <pc:sldMk cId="3242585017" sldId="285"/>
        </pc:sldMkLst>
        <pc:spChg chg="mod">
          <ac:chgData name="Stuti Jayeshkumar Trivedi" userId="59ebf7aa-ec3e-45ce-8e99-cca6bc15be4b" providerId="ADAL" clId="{15863176-3459-427E-A4AA-BDE1B2E3F4AF}" dt="2024-05-14T18:33:34.061" v="5096" actId="20577"/>
          <ac:spMkLst>
            <pc:docMk/>
            <pc:sldMk cId="3242585017" sldId="285"/>
            <ac:spMk id="2" creationId="{4ACDA488-A7E6-F8D0-2A45-7CDABCA7A631}"/>
          </ac:spMkLst>
        </pc:spChg>
        <pc:spChg chg="mod">
          <ac:chgData name="Stuti Jayeshkumar Trivedi" userId="59ebf7aa-ec3e-45ce-8e99-cca6bc15be4b" providerId="ADAL" clId="{15863176-3459-427E-A4AA-BDE1B2E3F4AF}" dt="2024-05-15T18:21:32.443" v="10340" actId="20577"/>
          <ac:spMkLst>
            <pc:docMk/>
            <pc:sldMk cId="3242585017" sldId="285"/>
            <ac:spMk id="3" creationId="{3703BB36-146D-5DE1-70FD-D3726453ADFC}"/>
          </ac:spMkLst>
        </pc:spChg>
      </pc:sldChg>
      <pc:sldChg chg="modSp mod ord">
        <pc:chgData name="Stuti Jayeshkumar Trivedi" userId="59ebf7aa-ec3e-45ce-8e99-cca6bc15be4b" providerId="ADAL" clId="{15863176-3459-427E-A4AA-BDE1B2E3F4AF}" dt="2024-05-15T19:10:42.997" v="10595" actId="20577"/>
        <pc:sldMkLst>
          <pc:docMk/>
          <pc:sldMk cId="3963675833" sldId="286"/>
        </pc:sldMkLst>
        <pc:spChg chg="mod">
          <ac:chgData name="Stuti Jayeshkumar Trivedi" userId="59ebf7aa-ec3e-45ce-8e99-cca6bc15be4b" providerId="ADAL" clId="{15863176-3459-427E-A4AA-BDE1B2E3F4AF}" dt="2024-05-15T19:10:42.997" v="10595" actId="20577"/>
          <ac:spMkLst>
            <pc:docMk/>
            <pc:sldMk cId="3963675833" sldId="286"/>
            <ac:spMk id="3" creationId="{1065E8BA-4ACA-0D57-6ACB-87C93BA3E14A}"/>
          </ac:spMkLst>
        </pc:spChg>
      </pc:sldChg>
      <pc:sldChg chg="modSp mod">
        <pc:chgData name="Stuti Jayeshkumar Trivedi" userId="59ebf7aa-ec3e-45ce-8e99-cca6bc15be4b" providerId="ADAL" clId="{15863176-3459-427E-A4AA-BDE1B2E3F4AF}" dt="2024-04-24T21:34:39.990" v="491" actId="20577"/>
        <pc:sldMkLst>
          <pc:docMk/>
          <pc:sldMk cId="1310560267" sldId="287"/>
        </pc:sldMkLst>
        <pc:spChg chg="mod">
          <ac:chgData name="Stuti Jayeshkumar Trivedi" userId="59ebf7aa-ec3e-45ce-8e99-cca6bc15be4b" providerId="ADAL" clId="{15863176-3459-427E-A4AA-BDE1B2E3F4AF}" dt="2024-04-24T21:34:39.990" v="491" actId="20577"/>
          <ac:spMkLst>
            <pc:docMk/>
            <pc:sldMk cId="1310560267" sldId="287"/>
            <ac:spMk id="3" creationId="{20889405-6E91-2F49-FBEA-C5F762C54525}"/>
          </ac:spMkLst>
        </pc:spChg>
      </pc:sldChg>
      <pc:sldChg chg="new del">
        <pc:chgData name="Stuti Jayeshkumar Trivedi" userId="59ebf7aa-ec3e-45ce-8e99-cca6bc15be4b" providerId="ADAL" clId="{15863176-3459-427E-A4AA-BDE1B2E3F4AF}" dt="2024-04-26T00:48:00.344" v="738" actId="47"/>
        <pc:sldMkLst>
          <pc:docMk/>
          <pc:sldMk cId="3503218843" sldId="288"/>
        </pc:sldMkLst>
      </pc:sldChg>
      <pc:sldChg chg="addSp delSp modSp new mod ord">
        <pc:chgData name="Stuti Jayeshkumar Trivedi" userId="59ebf7aa-ec3e-45ce-8e99-cca6bc15be4b" providerId="ADAL" clId="{15863176-3459-427E-A4AA-BDE1B2E3F4AF}" dt="2024-05-14T18:34:41.841" v="5151"/>
        <pc:sldMkLst>
          <pc:docMk/>
          <pc:sldMk cId="3226933823" sldId="289"/>
        </pc:sldMkLst>
        <pc:spChg chg="mod">
          <ac:chgData name="Stuti Jayeshkumar Trivedi" userId="59ebf7aa-ec3e-45ce-8e99-cca6bc15be4b" providerId="ADAL" clId="{15863176-3459-427E-A4AA-BDE1B2E3F4AF}" dt="2024-04-26T00:18:48.674" v="509" actId="14100"/>
          <ac:spMkLst>
            <pc:docMk/>
            <pc:sldMk cId="3226933823" sldId="289"/>
            <ac:spMk id="2" creationId="{82E2B040-082F-D5CC-EE86-F4F714815726}"/>
          </ac:spMkLst>
        </pc:spChg>
        <pc:spChg chg="del">
          <ac:chgData name="Stuti Jayeshkumar Trivedi" userId="59ebf7aa-ec3e-45ce-8e99-cca6bc15be4b" providerId="ADAL" clId="{15863176-3459-427E-A4AA-BDE1B2E3F4AF}" dt="2024-04-26T00:18:22.029" v="493"/>
          <ac:spMkLst>
            <pc:docMk/>
            <pc:sldMk cId="3226933823" sldId="289"/>
            <ac:spMk id="3" creationId="{73E6A4DE-059F-8B21-7F2D-D072FFDE0F05}"/>
          </ac:spMkLst>
        </pc:spChg>
        <pc:spChg chg="add del mod">
          <ac:chgData name="Stuti Jayeshkumar Trivedi" userId="59ebf7aa-ec3e-45ce-8e99-cca6bc15be4b" providerId="ADAL" clId="{15863176-3459-427E-A4AA-BDE1B2E3F4AF}" dt="2024-04-29T00:11:58.860" v="1161" actId="478"/>
          <ac:spMkLst>
            <pc:docMk/>
            <pc:sldMk cId="3226933823" sldId="289"/>
            <ac:spMk id="5" creationId="{EE860F7B-BA32-9183-FA6F-39C2EB42283C}"/>
          </ac:spMkLst>
        </pc:spChg>
        <pc:spChg chg="add mod">
          <ac:chgData name="Stuti Jayeshkumar Trivedi" userId="59ebf7aa-ec3e-45ce-8e99-cca6bc15be4b" providerId="ADAL" clId="{15863176-3459-427E-A4AA-BDE1B2E3F4AF}" dt="2024-04-26T00:22:28.924" v="524" actId="404"/>
          <ac:spMkLst>
            <pc:docMk/>
            <pc:sldMk cId="3226933823" sldId="289"/>
            <ac:spMk id="6" creationId="{1F485AF3-B651-FC64-EEF5-D2488EE76B7C}"/>
          </ac:spMkLst>
        </pc:spChg>
        <pc:picChg chg="add del mod">
          <ac:chgData name="Stuti Jayeshkumar Trivedi" userId="59ebf7aa-ec3e-45ce-8e99-cca6bc15be4b" providerId="ADAL" clId="{15863176-3459-427E-A4AA-BDE1B2E3F4AF}" dt="2024-04-29T00:11:11.094" v="1160" actId="478"/>
          <ac:picMkLst>
            <pc:docMk/>
            <pc:sldMk cId="3226933823" sldId="289"/>
            <ac:picMk id="4" creationId="{14403EFB-F483-DAB7-7F29-1C4CBF058939}"/>
          </ac:picMkLst>
        </pc:picChg>
        <pc:picChg chg="add mod">
          <ac:chgData name="Stuti Jayeshkumar Trivedi" userId="59ebf7aa-ec3e-45ce-8e99-cca6bc15be4b" providerId="ADAL" clId="{15863176-3459-427E-A4AA-BDE1B2E3F4AF}" dt="2024-04-29T03:25:23.437" v="1191" actId="1076"/>
          <ac:picMkLst>
            <pc:docMk/>
            <pc:sldMk cId="3226933823" sldId="289"/>
            <ac:picMk id="8" creationId="{4C640E15-F089-536B-AFD9-81D4C6A81C0F}"/>
          </ac:picMkLst>
        </pc:picChg>
        <pc:picChg chg="add mod">
          <ac:chgData name="Stuti Jayeshkumar Trivedi" userId="59ebf7aa-ec3e-45ce-8e99-cca6bc15be4b" providerId="ADAL" clId="{15863176-3459-427E-A4AA-BDE1B2E3F4AF}" dt="2024-04-29T03:25:21.647" v="1190" actId="1076"/>
          <ac:picMkLst>
            <pc:docMk/>
            <pc:sldMk cId="3226933823" sldId="289"/>
            <ac:picMk id="10" creationId="{BB9AAD94-AE1A-09E7-C5F9-30459C268D40}"/>
          </ac:picMkLst>
        </pc:picChg>
        <pc:picChg chg="add mod">
          <ac:chgData name="Stuti Jayeshkumar Trivedi" userId="59ebf7aa-ec3e-45ce-8e99-cca6bc15be4b" providerId="ADAL" clId="{15863176-3459-427E-A4AA-BDE1B2E3F4AF}" dt="2024-04-29T03:24:12.554" v="1189" actId="1076"/>
          <ac:picMkLst>
            <pc:docMk/>
            <pc:sldMk cId="3226933823" sldId="289"/>
            <ac:picMk id="12" creationId="{B014F082-5191-771E-EA9F-43B06138069A}"/>
          </ac:picMkLst>
        </pc:picChg>
      </pc:sldChg>
      <pc:sldChg chg="delSp add setBg delDesignElem">
        <pc:chgData name="Stuti Jayeshkumar Trivedi" userId="59ebf7aa-ec3e-45ce-8e99-cca6bc15be4b" providerId="ADAL" clId="{15863176-3459-427E-A4AA-BDE1B2E3F4AF}" dt="2024-05-14T16:18:40.099" v="4788"/>
        <pc:sldMkLst>
          <pc:docMk/>
          <pc:sldMk cId="603676493" sldId="290"/>
        </pc:sldMkLst>
        <pc:spChg chg="del">
          <ac:chgData name="Stuti Jayeshkumar Trivedi" userId="59ebf7aa-ec3e-45ce-8e99-cca6bc15be4b" providerId="ADAL" clId="{15863176-3459-427E-A4AA-BDE1B2E3F4AF}" dt="2024-05-14T16:18:40.099" v="4788"/>
          <ac:spMkLst>
            <pc:docMk/>
            <pc:sldMk cId="603676493" sldId="290"/>
            <ac:spMk id="10" creationId="{42A4FC2C-047E-45A5-965D-8E1E3BF09BC6}"/>
          </ac:spMkLst>
        </pc:spChg>
      </pc:sldChg>
      <pc:sldChg chg="addSp delSp modSp new del mod setBg">
        <pc:chgData name="Stuti Jayeshkumar Trivedi" userId="59ebf7aa-ec3e-45ce-8e99-cca6bc15be4b" providerId="ADAL" clId="{15863176-3459-427E-A4AA-BDE1B2E3F4AF}" dt="2024-05-14T16:18:34.171" v="4784" actId="2696"/>
        <pc:sldMkLst>
          <pc:docMk/>
          <pc:sldMk cId="611720446" sldId="290"/>
        </pc:sldMkLst>
        <pc:spChg chg="del">
          <ac:chgData name="Stuti Jayeshkumar Trivedi" userId="59ebf7aa-ec3e-45ce-8e99-cca6bc15be4b" providerId="ADAL" clId="{15863176-3459-427E-A4AA-BDE1B2E3F4AF}" dt="2024-04-26T00:23:25.172" v="531" actId="26606"/>
          <ac:spMkLst>
            <pc:docMk/>
            <pc:sldMk cId="611720446" sldId="290"/>
            <ac:spMk id="2" creationId="{B86A1E69-A8CE-90F8-694E-21C0B3AAC72A}"/>
          </ac:spMkLst>
        </pc:spChg>
        <pc:spChg chg="del">
          <ac:chgData name="Stuti Jayeshkumar Trivedi" userId="59ebf7aa-ec3e-45ce-8e99-cca6bc15be4b" providerId="ADAL" clId="{15863176-3459-427E-A4AA-BDE1B2E3F4AF}" dt="2024-04-26T00:23:16.412" v="526"/>
          <ac:spMkLst>
            <pc:docMk/>
            <pc:sldMk cId="611720446" sldId="290"/>
            <ac:spMk id="3" creationId="{5735626F-C9E5-85E1-1128-DF1A8E01FE5A}"/>
          </ac:spMkLst>
        </pc:spChg>
        <pc:spChg chg="add">
          <ac:chgData name="Stuti Jayeshkumar Trivedi" userId="59ebf7aa-ec3e-45ce-8e99-cca6bc15be4b" providerId="ADAL" clId="{15863176-3459-427E-A4AA-BDE1B2E3F4AF}" dt="2024-04-26T00:23:25.172" v="531" actId="26606"/>
          <ac:spMkLst>
            <pc:docMk/>
            <pc:sldMk cId="611720446" sldId="290"/>
            <ac:spMk id="10" creationId="{42A4FC2C-047E-45A5-965D-8E1E3BF09BC6}"/>
          </ac:spMkLst>
        </pc:spChg>
        <pc:picChg chg="add mod">
          <ac:chgData name="Stuti Jayeshkumar Trivedi" userId="59ebf7aa-ec3e-45ce-8e99-cca6bc15be4b" providerId="ADAL" clId="{15863176-3459-427E-A4AA-BDE1B2E3F4AF}" dt="2024-04-26T00:23:25.172" v="531" actId="26606"/>
          <ac:picMkLst>
            <pc:docMk/>
            <pc:sldMk cId="611720446" sldId="290"/>
            <ac:picMk id="5" creationId="{FBC20816-3A69-654C-251F-8EE123846265}"/>
          </ac:picMkLst>
        </pc:picChg>
      </pc:sldChg>
      <pc:sldChg chg="delSp add setBg delDesignElem">
        <pc:chgData name="Stuti Jayeshkumar Trivedi" userId="59ebf7aa-ec3e-45ce-8e99-cca6bc15be4b" providerId="ADAL" clId="{15863176-3459-427E-A4AA-BDE1B2E3F4AF}" dt="2024-05-14T16:18:40.099" v="4788"/>
        <pc:sldMkLst>
          <pc:docMk/>
          <pc:sldMk cId="277598384" sldId="291"/>
        </pc:sldMkLst>
        <pc:spChg chg="del">
          <ac:chgData name="Stuti Jayeshkumar Trivedi" userId="59ebf7aa-ec3e-45ce-8e99-cca6bc15be4b" providerId="ADAL" clId="{15863176-3459-427E-A4AA-BDE1B2E3F4AF}" dt="2024-05-14T16:18:40.099" v="4788"/>
          <ac:spMkLst>
            <pc:docMk/>
            <pc:sldMk cId="277598384" sldId="291"/>
            <ac:spMk id="10" creationId="{42A4FC2C-047E-45A5-965D-8E1E3BF09BC6}"/>
          </ac:spMkLst>
        </pc:spChg>
      </pc:sldChg>
      <pc:sldChg chg="addSp delSp modSp new del mod setBg">
        <pc:chgData name="Stuti Jayeshkumar Trivedi" userId="59ebf7aa-ec3e-45ce-8e99-cca6bc15be4b" providerId="ADAL" clId="{15863176-3459-427E-A4AA-BDE1B2E3F4AF}" dt="2024-05-14T16:18:34.171" v="4784" actId="2696"/>
        <pc:sldMkLst>
          <pc:docMk/>
          <pc:sldMk cId="2808182765" sldId="291"/>
        </pc:sldMkLst>
        <pc:spChg chg="del">
          <ac:chgData name="Stuti Jayeshkumar Trivedi" userId="59ebf7aa-ec3e-45ce-8e99-cca6bc15be4b" providerId="ADAL" clId="{15863176-3459-427E-A4AA-BDE1B2E3F4AF}" dt="2024-04-26T00:28:41.307" v="633" actId="26606"/>
          <ac:spMkLst>
            <pc:docMk/>
            <pc:sldMk cId="2808182765" sldId="291"/>
            <ac:spMk id="2" creationId="{9A2FE67A-B7FC-7537-D10E-726CDACAA94C}"/>
          </ac:spMkLst>
        </pc:spChg>
        <pc:spChg chg="del">
          <ac:chgData name="Stuti Jayeshkumar Trivedi" userId="59ebf7aa-ec3e-45ce-8e99-cca6bc15be4b" providerId="ADAL" clId="{15863176-3459-427E-A4AA-BDE1B2E3F4AF}" dt="2024-04-26T00:23:56.249" v="533"/>
          <ac:spMkLst>
            <pc:docMk/>
            <pc:sldMk cId="2808182765" sldId="291"/>
            <ac:spMk id="3" creationId="{F07F7E69-DA94-10AA-D3BA-8A7F57094A96}"/>
          </ac:spMkLst>
        </pc:spChg>
        <pc:spChg chg="add">
          <ac:chgData name="Stuti Jayeshkumar Trivedi" userId="59ebf7aa-ec3e-45ce-8e99-cca6bc15be4b" providerId="ADAL" clId="{15863176-3459-427E-A4AA-BDE1B2E3F4AF}" dt="2024-04-26T00:28:41.307" v="633" actId="26606"/>
          <ac:spMkLst>
            <pc:docMk/>
            <pc:sldMk cId="2808182765" sldId="291"/>
            <ac:spMk id="10" creationId="{42A4FC2C-047E-45A5-965D-8E1E3BF09BC6}"/>
          </ac:spMkLst>
        </pc:spChg>
        <pc:picChg chg="add mod">
          <ac:chgData name="Stuti Jayeshkumar Trivedi" userId="59ebf7aa-ec3e-45ce-8e99-cca6bc15be4b" providerId="ADAL" clId="{15863176-3459-427E-A4AA-BDE1B2E3F4AF}" dt="2024-04-29T21:42:35.003" v="2065" actId="1036"/>
          <ac:picMkLst>
            <pc:docMk/>
            <pc:sldMk cId="2808182765" sldId="291"/>
            <ac:picMk id="5" creationId="{622EC0BA-834C-6B2B-CA8F-61587FDB24F6}"/>
          </ac:picMkLst>
        </pc:picChg>
      </pc:sldChg>
      <pc:sldChg chg="delSp add setBg delDesignElem">
        <pc:chgData name="Stuti Jayeshkumar Trivedi" userId="59ebf7aa-ec3e-45ce-8e99-cca6bc15be4b" providerId="ADAL" clId="{15863176-3459-427E-A4AA-BDE1B2E3F4AF}" dt="2024-05-14T16:18:40.099" v="4788"/>
        <pc:sldMkLst>
          <pc:docMk/>
          <pc:sldMk cId="1277918327" sldId="292"/>
        </pc:sldMkLst>
        <pc:spChg chg="del">
          <ac:chgData name="Stuti Jayeshkumar Trivedi" userId="59ebf7aa-ec3e-45ce-8e99-cca6bc15be4b" providerId="ADAL" clId="{15863176-3459-427E-A4AA-BDE1B2E3F4AF}" dt="2024-05-14T16:18:40.099" v="4788"/>
          <ac:spMkLst>
            <pc:docMk/>
            <pc:sldMk cId="1277918327" sldId="292"/>
            <ac:spMk id="10" creationId="{42A4FC2C-047E-45A5-965D-8E1E3BF09BC6}"/>
          </ac:spMkLst>
        </pc:spChg>
      </pc:sldChg>
      <pc:sldChg chg="addSp delSp modSp new del mod setBg">
        <pc:chgData name="Stuti Jayeshkumar Trivedi" userId="59ebf7aa-ec3e-45ce-8e99-cca6bc15be4b" providerId="ADAL" clId="{15863176-3459-427E-A4AA-BDE1B2E3F4AF}" dt="2024-05-14T16:18:34.171" v="4784" actId="2696"/>
        <pc:sldMkLst>
          <pc:docMk/>
          <pc:sldMk cId="1484564776" sldId="292"/>
        </pc:sldMkLst>
        <pc:spChg chg="del">
          <ac:chgData name="Stuti Jayeshkumar Trivedi" userId="59ebf7aa-ec3e-45ce-8e99-cca6bc15be4b" providerId="ADAL" clId="{15863176-3459-427E-A4AA-BDE1B2E3F4AF}" dt="2024-04-26T00:28:48.167" v="636" actId="26606"/>
          <ac:spMkLst>
            <pc:docMk/>
            <pc:sldMk cId="1484564776" sldId="292"/>
            <ac:spMk id="2" creationId="{85908A29-BE53-3AE8-BB8E-A74B40E6934B}"/>
          </ac:spMkLst>
        </pc:spChg>
        <pc:spChg chg="del">
          <ac:chgData name="Stuti Jayeshkumar Trivedi" userId="59ebf7aa-ec3e-45ce-8e99-cca6bc15be4b" providerId="ADAL" clId="{15863176-3459-427E-A4AA-BDE1B2E3F4AF}" dt="2024-04-26T00:24:08.292" v="537"/>
          <ac:spMkLst>
            <pc:docMk/>
            <pc:sldMk cId="1484564776" sldId="292"/>
            <ac:spMk id="3" creationId="{5EB90FA1-1EFA-DD68-4E57-799756A04404}"/>
          </ac:spMkLst>
        </pc:spChg>
        <pc:spChg chg="add">
          <ac:chgData name="Stuti Jayeshkumar Trivedi" userId="59ebf7aa-ec3e-45ce-8e99-cca6bc15be4b" providerId="ADAL" clId="{15863176-3459-427E-A4AA-BDE1B2E3F4AF}" dt="2024-04-26T00:28:48.167" v="636" actId="26606"/>
          <ac:spMkLst>
            <pc:docMk/>
            <pc:sldMk cId="1484564776" sldId="292"/>
            <ac:spMk id="10" creationId="{42A4FC2C-047E-45A5-965D-8E1E3BF09BC6}"/>
          </ac:spMkLst>
        </pc:spChg>
        <pc:picChg chg="add mod">
          <ac:chgData name="Stuti Jayeshkumar Trivedi" userId="59ebf7aa-ec3e-45ce-8e99-cca6bc15be4b" providerId="ADAL" clId="{15863176-3459-427E-A4AA-BDE1B2E3F4AF}" dt="2024-04-26T00:28:48.167" v="636" actId="26606"/>
          <ac:picMkLst>
            <pc:docMk/>
            <pc:sldMk cId="1484564776" sldId="292"/>
            <ac:picMk id="5" creationId="{4619D443-4AC9-EAF4-1380-B5C912AA955F}"/>
          </ac:picMkLst>
        </pc:picChg>
      </pc:sldChg>
      <pc:sldChg chg="addSp delSp modSp new del mod setBg">
        <pc:chgData name="Stuti Jayeshkumar Trivedi" userId="59ebf7aa-ec3e-45ce-8e99-cca6bc15be4b" providerId="ADAL" clId="{15863176-3459-427E-A4AA-BDE1B2E3F4AF}" dt="2024-05-14T06:31:44.216" v="4321" actId="47"/>
        <pc:sldMkLst>
          <pc:docMk/>
          <pc:sldMk cId="4075387925" sldId="293"/>
        </pc:sldMkLst>
        <pc:spChg chg="del">
          <ac:chgData name="Stuti Jayeshkumar Trivedi" userId="59ebf7aa-ec3e-45ce-8e99-cca6bc15be4b" providerId="ADAL" clId="{15863176-3459-427E-A4AA-BDE1B2E3F4AF}" dt="2024-04-26T00:28:53.446" v="637" actId="26606"/>
          <ac:spMkLst>
            <pc:docMk/>
            <pc:sldMk cId="4075387925" sldId="293"/>
            <ac:spMk id="2" creationId="{6BF472F9-DB82-8924-261D-CC9883C624E4}"/>
          </ac:spMkLst>
        </pc:spChg>
        <pc:spChg chg="del">
          <ac:chgData name="Stuti Jayeshkumar Trivedi" userId="59ebf7aa-ec3e-45ce-8e99-cca6bc15be4b" providerId="ADAL" clId="{15863176-3459-427E-A4AA-BDE1B2E3F4AF}" dt="2024-04-26T00:24:51.895" v="541"/>
          <ac:spMkLst>
            <pc:docMk/>
            <pc:sldMk cId="4075387925" sldId="293"/>
            <ac:spMk id="3" creationId="{5CED4644-B5AD-E0BE-91DE-D01ECB983CB4}"/>
          </ac:spMkLst>
        </pc:spChg>
        <pc:spChg chg="add">
          <ac:chgData name="Stuti Jayeshkumar Trivedi" userId="59ebf7aa-ec3e-45ce-8e99-cca6bc15be4b" providerId="ADAL" clId="{15863176-3459-427E-A4AA-BDE1B2E3F4AF}" dt="2024-04-26T00:28:53.446" v="637" actId="26606"/>
          <ac:spMkLst>
            <pc:docMk/>
            <pc:sldMk cId="4075387925" sldId="293"/>
            <ac:spMk id="10" creationId="{42A4FC2C-047E-45A5-965D-8E1E3BF09BC6}"/>
          </ac:spMkLst>
        </pc:spChg>
        <pc:picChg chg="add mod">
          <ac:chgData name="Stuti Jayeshkumar Trivedi" userId="59ebf7aa-ec3e-45ce-8e99-cca6bc15be4b" providerId="ADAL" clId="{15863176-3459-427E-A4AA-BDE1B2E3F4AF}" dt="2024-04-26T00:28:53.446" v="637" actId="26606"/>
          <ac:picMkLst>
            <pc:docMk/>
            <pc:sldMk cId="4075387925" sldId="293"/>
            <ac:picMk id="5" creationId="{D465BACC-2BE9-476A-457E-22FFDC8A6374}"/>
          </ac:picMkLst>
        </pc:picChg>
      </pc:sldChg>
      <pc:sldChg chg="add">
        <pc:chgData name="Stuti Jayeshkumar Trivedi" userId="59ebf7aa-ec3e-45ce-8e99-cca6bc15be4b" providerId="ADAL" clId="{15863176-3459-427E-A4AA-BDE1B2E3F4AF}" dt="2024-05-14T07:27:42.765" v="4759"/>
        <pc:sldMkLst>
          <pc:docMk/>
          <pc:sldMk cId="2397624338" sldId="294"/>
        </pc:sldMkLst>
      </pc:sldChg>
      <pc:sldChg chg="addSp delSp modSp new del mod setBg">
        <pc:chgData name="Stuti Jayeshkumar Trivedi" userId="59ebf7aa-ec3e-45ce-8e99-cca6bc15be4b" providerId="ADAL" clId="{15863176-3459-427E-A4AA-BDE1B2E3F4AF}" dt="2024-04-26T00:59:05.255" v="817" actId="2696"/>
        <pc:sldMkLst>
          <pc:docMk/>
          <pc:sldMk cId="2987645550" sldId="294"/>
        </pc:sldMkLst>
        <pc:spChg chg="del">
          <ac:chgData name="Stuti Jayeshkumar Trivedi" userId="59ebf7aa-ec3e-45ce-8e99-cca6bc15be4b" providerId="ADAL" clId="{15863176-3459-427E-A4AA-BDE1B2E3F4AF}" dt="2024-04-26T00:28:57.368" v="638" actId="26606"/>
          <ac:spMkLst>
            <pc:docMk/>
            <pc:sldMk cId="2987645550" sldId="294"/>
            <ac:spMk id="2" creationId="{10C78EE1-111A-E534-5C8F-AF0185165537}"/>
          </ac:spMkLst>
        </pc:spChg>
        <pc:spChg chg="del">
          <ac:chgData name="Stuti Jayeshkumar Trivedi" userId="59ebf7aa-ec3e-45ce-8e99-cca6bc15be4b" providerId="ADAL" clId="{15863176-3459-427E-A4AA-BDE1B2E3F4AF}" dt="2024-04-26T00:25:15.854" v="545"/>
          <ac:spMkLst>
            <pc:docMk/>
            <pc:sldMk cId="2987645550" sldId="294"/>
            <ac:spMk id="3" creationId="{91A80C9C-6C6A-1E06-84B7-ABF323D73031}"/>
          </ac:spMkLst>
        </pc:spChg>
        <pc:spChg chg="add">
          <ac:chgData name="Stuti Jayeshkumar Trivedi" userId="59ebf7aa-ec3e-45ce-8e99-cca6bc15be4b" providerId="ADAL" clId="{15863176-3459-427E-A4AA-BDE1B2E3F4AF}" dt="2024-04-26T00:28:57.368" v="638" actId="26606"/>
          <ac:spMkLst>
            <pc:docMk/>
            <pc:sldMk cId="2987645550" sldId="294"/>
            <ac:spMk id="10" creationId="{42A4FC2C-047E-45A5-965D-8E1E3BF09BC6}"/>
          </ac:spMkLst>
        </pc:spChg>
        <pc:picChg chg="add mod">
          <ac:chgData name="Stuti Jayeshkumar Trivedi" userId="59ebf7aa-ec3e-45ce-8e99-cca6bc15be4b" providerId="ADAL" clId="{15863176-3459-427E-A4AA-BDE1B2E3F4AF}" dt="2024-04-26T00:28:57.368" v="638" actId="26606"/>
          <ac:picMkLst>
            <pc:docMk/>
            <pc:sldMk cId="2987645550" sldId="294"/>
            <ac:picMk id="5" creationId="{E4685393-9F1C-D36D-BF99-04CCABE7D463}"/>
          </ac:picMkLst>
        </pc:picChg>
      </pc:sldChg>
      <pc:sldChg chg="delSp add del setBg delDesignElem">
        <pc:chgData name="Stuti Jayeshkumar Trivedi" userId="59ebf7aa-ec3e-45ce-8e99-cca6bc15be4b" providerId="ADAL" clId="{15863176-3459-427E-A4AA-BDE1B2E3F4AF}" dt="2024-05-14T07:27:38.537" v="4758" actId="2696"/>
        <pc:sldMkLst>
          <pc:docMk/>
          <pc:sldMk cId="4211972685" sldId="294"/>
        </pc:sldMkLst>
        <pc:spChg chg="del">
          <ac:chgData name="Stuti Jayeshkumar Trivedi" userId="59ebf7aa-ec3e-45ce-8e99-cca6bc15be4b" providerId="ADAL" clId="{15863176-3459-427E-A4AA-BDE1B2E3F4AF}" dt="2024-04-26T00:59:08.648" v="824"/>
          <ac:spMkLst>
            <pc:docMk/>
            <pc:sldMk cId="4211972685" sldId="294"/>
            <ac:spMk id="10" creationId="{42A4FC2C-047E-45A5-965D-8E1E3BF09BC6}"/>
          </ac:spMkLst>
        </pc:spChg>
      </pc:sldChg>
      <pc:sldChg chg="addSp delSp modSp new del mod">
        <pc:chgData name="Stuti Jayeshkumar Trivedi" userId="59ebf7aa-ec3e-45ce-8e99-cca6bc15be4b" providerId="ADAL" clId="{15863176-3459-427E-A4AA-BDE1B2E3F4AF}" dt="2024-04-26T00:27:47.981" v="624" actId="47"/>
        <pc:sldMkLst>
          <pc:docMk/>
          <pc:sldMk cId="1706910317" sldId="295"/>
        </pc:sldMkLst>
        <pc:spChg chg="del">
          <ac:chgData name="Stuti Jayeshkumar Trivedi" userId="59ebf7aa-ec3e-45ce-8e99-cca6bc15be4b" providerId="ADAL" clId="{15863176-3459-427E-A4AA-BDE1B2E3F4AF}" dt="2024-04-26T00:25:30.370" v="549"/>
          <ac:spMkLst>
            <pc:docMk/>
            <pc:sldMk cId="1706910317" sldId="295"/>
            <ac:spMk id="3" creationId="{D134F24E-B38C-A549-AED0-E165ABFB2231}"/>
          </ac:spMkLst>
        </pc:spChg>
        <pc:picChg chg="add mod">
          <ac:chgData name="Stuti Jayeshkumar Trivedi" userId="59ebf7aa-ec3e-45ce-8e99-cca6bc15be4b" providerId="ADAL" clId="{15863176-3459-427E-A4AA-BDE1B2E3F4AF}" dt="2024-04-26T00:25:32.284" v="551" actId="962"/>
          <ac:picMkLst>
            <pc:docMk/>
            <pc:sldMk cId="1706910317" sldId="295"/>
            <ac:picMk id="5" creationId="{FDFF6A74-9737-7740-14DE-D20F639E59B8}"/>
          </ac:picMkLst>
        </pc:picChg>
      </pc:sldChg>
      <pc:sldChg chg="add del">
        <pc:chgData name="Stuti Jayeshkumar Trivedi" userId="59ebf7aa-ec3e-45ce-8e99-cca6bc15be4b" providerId="ADAL" clId="{15863176-3459-427E-A4AA-BDE1B2E3F4AF}" dt="2024-05-15T15:43:51.480" v="8699" actId="2696"/>
        <pc:sldMkLst>
          <pc:docMk/>
          <pc:sldMk cId="130054934" sldId="296"/>
        </pc:sldMkLst>
      </pc:sldChg>
      <pc:sldChg chg="delSp add del setBg delDesignElem">
        <pc:chgData name="Stuti Jayeshkumar Trivedi" userId="59ebf7aa-ec3e-45ce-8e99-cca6bc15be4b" providerId="ADAL" clId="{15863176-3459-427E-A4AA-BDE1B2E3F4AF}" dt="2024-05-14T07:27:38.537" v="4758" actId="2696"/>
        <pc:sldMkLst>
          <pc:docMk/>
          <pc:sldMk cId="1626212201" sldId="296"/>
        </pc:sldMkLst>
        <pc:spChg chg="del">
          <ac:chgData name="Stuti Jayeshkumar Trivedi" userId="59ebf7aa-ec3e-45ce-8e99-cca6bc15be4b" providerId="ADAL" clId="{15863176-3459-427E-A4AA-BDE1B2E3F4AF}" dt="2024-04-26T00:59:08.648" v="824"/>
          <ac:spMkLst>
            <pc:docMk/>
            <pc:sldMk cId="1626212201" sldId="296"/>
            <ac:spMk id="10" creationId="{42A4FC2C-047E-45A5-965D-8E1E3BF09BC6}"/>
          </ac:spMkLst>
        </pc:spChg>
      </pc:sldChg>
      <pc:sldChg chg="add">
        <pc:chgData name="Stuti Jayeshkumar Trivedi" userId="59ebf7aa-ec3e-45ce-8e99-cca6bc15be4b" providerId="ADAL" clId="{15863176-3459-427E-A4AA-BDE1B2E3F4AF}" dt="2024-05-15T15:44:09.490" v="8700"/>
        <pc:sldMkLst>
          <pc:docMk/>
          <pc:sldMk cId="1849062069" sldId="296"/>
        </pc:sldMkLst>
      </pc:sldChg>
      <pc:sldChg chg="add del">
        <pc:chgData name="Stuti Jayeshkumar Trivedi" userId="59ebf7aa-ec3e-45ce-8e99-cca6bc15be4b" providerId="ADAL" clId="{15863176-3459-427E-A4AA-BDE1B2E3F4AF}" dt="2024-05-14T22:32:58.680" v="5563" actId="2696"/>
        <pc:sldMkLst>
          <pc:docMk/>
          <pc:sldMk cId="2176549922" sldId="296"/>
        </pc:sldMkLst>
      </pc:sldChg>
      <pc:sldChg chg="addSp delSp modSp new del mod setBg">
        <pc:chgData name="Stuti Jayeshkumar Trivedi" userId="59ebf7aa-ec3e-45ce-8e99-cca6bc15be4b" providerId="ADAL" clId="{15863176-3459-427E-A4AA-BDE1B2E3F4AF}" dt="2024-04-26T00:59:05.255" v="817" actId="2696"/>
        <pc:sldMkLst>
          <pc:docMk/>
          <pc:sldMk cId="4013489382" sldId="296"/>
        </pc:sldMkLst>
        <pc:spChg chg="del">
          <ac:chgData name="Stuti Jayeshkumar Trivedi" userId="59ebf7aa-ec3e-45ce-8e99-cca6bc15be4b" providerId="ADAL" clId="{15863176-3459-427E-A4AA-BDE1B2E3F4AF}" dt="2024-04-26T00:29:01.396" v="639" actId="26606"/>
          <ac:spMkLst>
            <pc:docMk/>
            <pc:sldMk cId="4013489382" sldId="296"/>
            <ac:spMk id="2" creationId="{26B5287F-9142-CAF1-D47F-E93A438B3FE4}"/>
          </ac:spMkLst>
        </pc:spChg>
        <pc:spChg chg="del">
          <ac:chgData name="Stuti Jayeshkumar Trivedi" userId="59ebf7aa-ec3e-45ce-8e99-cca6bc15be4b" providerId="ADAL" clId="{15863176-3459-427E-A4AA-BDE1B2E3F4AF}" dt="2024-04-26T00:26:00.707" v="553"/>
          <ac:spMkLst>
            <pc:docMk/>
            <pc:sldMk cId="4013489382" sldId="296"/>
            <ac:spMk id="3" creationId="{145F578D-817B-21C8-AE6A-65891F27661E}"/>
          </ac:spMkLst>
        </pc:spChg>
        <pc:spChg chg="add">
          <ac:chgData name="Stuti Jayeshkumar Trivedi" userId="59ebf7aa-ec3e-45ce-8e99-cca6bc15be4b" providerId="ADAL" clId="{15863176-3459-427E-A4AA-BDE1B2E3F4AF}" dt="2024-04-26T00:29:01.396" v="639" actId="26606"/>
          <ac:spMkLst>
            <pc:docMk/>
            <pc:sldMk cId="4013489382" sldId="296"/>
            <ac:spMk id="10" creationId="{42A4FC2C-047E-45A5-965D-8E1E3BF09BC6}"/>
          </ac:spMkLst>
        </pc:spChg>
        <pc:picChg chg="add mod">
          <ac:chgData name="Stuti Jayeshkumar Trivedi" userId="59ebf7aa-ec3e-45ce-8e99-cca6bc15be4b" providerId="ADAL" clId="{15863176-3459-427E-A4AA-BDE1B2E3F4AF}" dt="2024-04-26T00:29:01.396" v="639" actId="26606"/>
          <ac:picMkLst>
            <pc:docMk/>
            <pc:sldMk cId="4013489382" sldId="296"/>
            <ac:picMk id="5" creationId="{1591901D-EC9D-61C3-CAFB-11F96082DA66}"/>
          </ac:picMkLst>
        </pc:picChg>
      </pc:sldChg>
      <pc:sldChg chg="modSp new del mod">
        <pc:chgData name="Stuti Jayeshkumar Trivedi" userId="59ebf7aa-ec3e-45ce-8e99-cca6bc15be4b" providerId="ADAL" clId="{15863176-3459-427E-A4AA-BDE1B2E3F4AF}" dt="2024-04-26T00:58:40.785" v="816" actId="47"/>
        <pc:sldMkLst>
          <pc:docMk/>
          <pc:sldMk cId="220243204" sldId="297"/>
        </pc:sldMkLst>
        <pc:spChg chg="mod">
          <ac:chgData name="Stuti Jayeshkumar Trivedi" userId="59ebf7aa-ec3e-45ce-8e99-cca6bc15be4b" providerId="ADAL" clId="{15863176-3459-427E-A4AA-BDE1B2E3F4AF}" dt="2024-04-26T00:26:36.585" v="615" actId="20577"/>
          <ac:spMkLst>
            <pc:docMk/>
            <pc:sldMk cId="220243204" sldId="297"/>
            <ac:spMk id="3" creationId="{0574D4AE-FC80-1669-1B76-72083BB3F8AF}"/>
          </ac:spMkLst>
        </pc:spChg>
      </pc:sldChg>
      <pc:sldChg chg="addSp delSp modSp new del mod setBg">
        <pc:chgData name="Stuti Jayeshkumar Trivedi" userId="59ebf7aa-ec3e-45ce-8e99-cca6bc15be4b" providerId="ADAL" clId="{15863176-3459-427E-A4AA-BDE1B2E3F4AF}" dt="2024-04-26T00:59:05.255" v="817" actId="2696"/>
        <pc:sldMkLst>
          <pc:docMk/>
          <pc:sldMk cId="1439924155" sldId="298"/>
        </pc:sldMkLst>
        <pc:spChg chg="del">
          <ac:chgData name="Stuti Jayeshkumar Trivedi" userId="59ebf7aa-ec3e-45ce-8e99-cca6bc15be4b" providerId="ADAL" clId="{15863176-3459-427E-A4AA-BDE1B2E3F4AF}" dt="2024-04-26T00:29:06.580" v="640" actId="26606"/>
          <ac:spMkLst>
            <pc:docMk/>
            <pc:sldMk cId="1439924155" sldId="298"/>
            <ac:spMk id="2" creationId="{28E7CFFC-7191-300A-F4CC-CFA8609A7F00}"/>
          </ac:spMkLst>
        </pc:spChg>
        <pc:spChg chg="del">
          <ac:chgData name="Stuti Jayeshkumar Trivedi" userId="59ebf7aa-ec3e-45ce-8e99-cca6bc15be4b" providerId="ADAL" clId="{15863176-3459-427E-A4AA-BDE1B2E3F4AF}" dt="2024-04-26T00:26:50.692" v="617"/>
          <ac:spMkLst>
            <pc:docMk/>
            <pc:sldMk cId="1439924155" sldId="298"/>
            <ac:spMk id="3" creationId="{6C868D89-9589-9890-DED5-A9E8D1D6B8B0}"/>
          </ac:spMkLst>
        </pc:spChg>
        <pc:spChg chg="add">
          <ac:chgData name="Stuti Jayeshkumar Trivedi" userId="59ebf7aa-ec3e-45ce-8e99-cca6bc15be4b" providerId="ADAL" clId="{15863176-3459-427E-A4AA-BDE1B2E3F4AF}" dt="2024-04-26T00:29:06.580" v="640" actId="26606"/>
          <ac:spMkLst>
            <pc:docMk/>
            <pc:sldMk cId="1439924155" sldId="298"/>
            <ac:spMk id="10" creationId="{42A4FC2C-047E-45A5-965D-8E1E3BF09BC6}"/>
          </ac:spMkLst>
        </pc:spChg>
        <pc:picChg chg="add mod">
          <ac:chgData name="Stuti Jayeshkumar Trivedi" userId="59ebf7aa-ec3e-45ce-8e99-cca6bc15be4b" providerId="ADAL" clId="{15863176-3459-427E-A4AA-BDE1B2E3F4AF}" dt="2024-04-26T00:29:06.580" v="640" actId="26606"/>
          <ac:picMkLst>
            <pc:docMk/>
            <pc:sldMk cId="1439924155" sldId="298"/>
            <ac:picMk id="5" creationId="{A5D4F4C2-33A4-951E-7D23-11F976E77FA0}"/>
          </ac:picMkLst>
        </pc:picChg>
      </pc:sldChg>
      <pc:sldChg chg="add">
        <pc:chgData name="Stuti Jayeshkumar Trivedi" userId="59ebf7aa-ec3e-45ce-8e99-cca6bc15be4b" providerId="ADAL" clId="{15863176-3459-427E-A4AA-BDE1B2E3F4AF}" dt="2024-05-15T15:44:09.490" v="8700"/>
        <pc:sldMkLst>
          <pc:docMk/>
          <pc:sldMk cId="1612358590" sldId="298"/>
        </pc:sldMkLst>
      </pc:sldChg>
      <pc:sldChg chg="add del">
        <pc:chgData name="Stuti Jayeshkumar Trivedi" userId="59ebf7aa-ec3e-45ce-8e99-cca6bc15be4b" providerId="ADAL" clId="{15863176-3459-427E-A4AA-BDE1B2E3F4AF}" dt="2024-05-15T15:43:51.480" v="8699" actId="2696"/>
        <pc:sldMkLst>
          <pc:docMk/>
          <pc:sldMk cId="2256821721" sldId="298"/>
        </pc:sldMkLst>
      </pc:sldChg>
      <pc:sldChg chg="add del">
        <pc:chgData name="Stuti Jayeshkumar Trivedi" userId="59ebf7aa-ec3e-45ce-8e99-cca6bc15be4b" providerId="ADAL" clId="{15863176-3459-427E-A4AA-BDE1B2E3F4AF}" dt="2024-05-14T22:32:58.680" v="5563" actId="2696"/>
        <pc:sldMkLst>
          <pc:docMk/>
          <pc:sldMk cId="2731524444" sldId="298"/>
        </pc:sldMkLst>
      </pc:sldChg>
      <pc:sldChg chg="delSp add del setBg delDesignElem">
        <pc:chgData name="Stuti Jayeshkumar Trivedi" userId="59ebf7aa-ec3e-45ce-8e99-cca6bc15be4b" providerId="ADAL" clId="{15863176-3459-427E-A4AA-BDE1B2E3F4AF}" dt="2024-05-14T07:27:38.537" v="4758" actId="2696"/>
        <pc:sldMkLst>
          <pc:docMk/>
          <pc:sldMk cId="3157461641" sldId="298"/>
        </pc:sldMkLst>
        <pc:spChg chg="del">
          <ac:chgData name="Stuti Jayeshkumar Trivedi" userId="59ebf7aa-ec3e-45ce-8e99-cca6bc15be4b" providerId="ADAL" clId="{15863176-3459-427E-A4AA-BDE1B2E3F4AF}" dt="2024-04-26T00:59:08.648" v="824"/>
          <ac:spMkLst>
            <pc:docMk/>
            <pc:sldMk cId="3157461641" sldId="298"/>
            <ac:spMk id="10" creationId="{42A4FC2C-047E-45A5-965D-8E1E3BF09BC6}"/>
          </ac:spMkLst>
        </pc:spChg>
      </pc:sldChg>
      <pc:sldChg chg="add del">
        <pc:chgData name="Stuti Jayeshkumar Trivedi" userId="59ebf7aa-ec3e-45ce-8e99-cca6bc15be4b" providerId="ADAL" clId="{15863176-3459-427E-A4AA-BDE1B2E3F4AF}" dt="2024-05-15T15:43:51.480" v="8699" actId="2696"/>
        <pc:sldMkLst>
          <pc:docMk/>
          <pc:sldMk cId="2171888311" sldId="299"/>
        </pc:sldMkLst>
      </pc:sldChg>
      <pc:sldChg chg="add del">
        <pc:chgData name="Stuti Jayeshkumar Trivedi" userId="59ebf7aa-ec3e-45ce-8e99-cca6bc15be4b" providerId="ADAL" clId="{15863176-3459-427E-A4AA-BDE1B2E3F4AF}" dt="2024-05-14T22:32:58.680" v="5563" actId="2696"/>
        <pc:sldMkLst>
          <pc:docMk/>
          <pc:sldMk cId="2462920781" sldId="299"/>
        </pc:sldMkLst>
      </pc:sldChg>
      <pc:sldChg chg="addSp delSp modSp new del mod setBg">
        <pc:chgData name="Stuti Jayeshkumar Trivedi" userId="59ebf7aa-ec3e-45ce-8e99-cca6bc15be4b" providerId="ADAL" clId="{15863176-3459-427E-A4AA-BDE1B2E3F4AF}" dt="2024-04-26T00:59:05.255" v="817" actId="2696"/>
        <pc:sldMkLst>
          <pc:docMk/>
          <pc:sldMk cId="2868292425" sldId="299"/>
        </pc:sldMkLst>
        <pc:spChg chg="del">
          <ac:chgData name="Stuti Jayeshkumar Trivedi" userId="59ebf7aa-ec3e-45ce-8e99-cca6bc15be4b" providerId="ADAL" clId="{15863176-3459-427E-A4AA-BDE1B2E3F4AF}" dt="2024-04-26T00:29:13.362" v="641" actId="26606"/>
          <ac:spMkLst>
            <pc:docMk/>
            <pc:sldMk cId="2868292425" sldId="299"/>
            <ac:spMk id="2" creationId="{C24BCCF9-8126-D93F-867B-BDBFDF565858}"/>
          </ac:spMkLst>
        </pc:spChg>
        <pc:spChg chg="del">
          <ac:chgData name="Stuti Jayeshkumar Trivedi" userId="59ebf7aa-ec3e-45ce-8e99-cca6bc15be4b" providerId="ADAL" clId="{15863176-3459-427E-A4AA-BDE1B2E3F4AF}" dt="2024-04-26T00:27:03.927" v="621"/>
          <ac:spMkLst>
            <pc:docMk/>
            <pc:sldMk cId="2868292425" sldId="299"/>
            <ac:spMk id="3" creationId="{81E4E240-91B4-51EE-D37D-1CAC73C6B9DE}"/>
          </ac:spMkLst>
        </pc:spChg>
        <pc:spChg chg="add">
          <ac:chgData name="Stuti Jayeshkumar Trivedi" userId="59ebf7aa-ec3e-45ce-8e99-cca6bc15be4b" providerId="ADAL" clId="{15863176-3459-427E-A4AA-BDE1B2E3F4AF}" dt="2024-04-26T00:29:13.362" v="641" actId="26606"/>
          <ac:spMkLst>
            <pc:docMk/>
            <pc:sldMk cId="2868292425" sldId="299"/>
            <ac:spMk id="10" creationId="{42A4FC2C-047E-45A5-965D-8E1E3BF09BC6}"/>
          </ac:spMkLst>
        </pc:spChg>
        <pc:picChg chg="add mod">
          <ac:chgData name="Stuti Jayeshkumar Trivedi" userId="59ebf7aa-ec3e-45ce-8e99-cca6bc15be4b" providerId="ADAL" clId="{15863176-3459-427E-A4AA-BDE1B2E3F4AF}" dt="2024-04-26T00:29:13.362" v="641" actId="26606"/>
          <ac:picMkLst>
            <pc:docMk/>
            <pc:sldMk cId="2868292425" sldId="299"/>
            <ac:picMk id="5" creationId="{6FFF4064-BEAB-ADD2-0A51-921852D47EB2}"/>
          </ac:picMkLst>
        </pc:picChg>
      </pc:sldChg>
      <pc:sldChg chg="delSp add del setBg delDesignElem">
        <pc:chgData name="Stuti Jayeshkumar Trivedi" userId="59ebf7aa-ec3e-45ce-8e99-cca6bc15be4b" providerId="ADAL" clId="{15863176-3459-427E-A4AA-BDE1B2E3F4AF}" dt="2024-05-14T07:27:38.537" v="4758" actId="2696"/>
        <pc:sldMkLst>
          <pc:docMk/>
          <pc:sldMk cId="2997773909" sldId="299"/>
        </pc:sldMkLst>
        <pc:spChg chg="del">
          <ac:chgData name="Stuti Jayeshkumar Trivedi" userId="59ebf7aa-ec3e-45ce-8e99-cca6bc15be4b" providerId="ADAL" clId="{15863176-3459-427E-A4AA-BDE1B2E3F4AF}" dt="2024-04-26T00:59:08.648" v="824"/>
          <ac:spMkLst>
            <pc:docMk/>
            <pc:sldMk cId="2997773909" sldId="299"/>
            <ac:spMk id="10" creationId="{42A4FC2C-047E-45A5-965D-8E1E3BF09BC6}"/>
          </ac:spMkLst>
        </pc:spChg>
      </pc:sldChg>
      <pc:sldChg chg="add">
        <pc:chgData name="Stuti Jayeshkumar Trivedi" userId="59ebf7aa-ec3e-45ce-8e99-cca6bc15be4b" providerId="ADAL" clId="{15863176-3459-427E-A4AA-BDE1B2E3F4AF}" dt="2024-05-15T15:44:09.490" v="8700"/>
        <pc:sldMkLst>
          <pc:docMk/>
          <pc:sldMk cId="4247657844" sldId="299"/>
        </pc:sldMkLst>
      </pc:sldChg>
      <pc:sldChg chg="delSp add del setBg delDesignElem">
        <pc:chgData name="Stuti Jayeshkumar Trivedi" userId="59ebf7aa-ec3e-45ce-8e99-cca6bc15be4b" providerId="ADAL" clId="{15863176-3459-427E-A4AA-BDE1B2E3F4AF}" dt="2024-05-14T06:32:44.755" v="4322" actId="47"/>
        <pc:sldMkLst>
          <pc:docMk/>
          <pc:sldMk cId="1618342777" sldId="300"/>
        </pc:sldMkLst>
        <pc:spChg chg="del">
          <ac:chgData name="Stuti Jayeshkumar Trivedi" userId="59ebf7aa-ec3e-45ce-8e99-cca6bc15be4b" providerId="ADAL" clId="{15863176-3459-427E-A4AA-BDE1B2E3F4AF}" dt="2024-04-26T00:59:08.648" v="824"/>
          <ac:spMkLst>
            <pc:docMk/>
            <pc:sldMk cId="1618342777" sldId="300"/>
            <ac:spMk id="10" creationId="{42A4FC2C-047E-45A5-965D-8E1E3BF09BC6}"/>
          </ac:spMkLst>
        </pc:spChg>
      </pc:sldChg>
      <pc:sldChg chg="addSp delSp modSp new del mod setBg">
        <pc:chgData name="Stuti Jayeshkumar Trivedi" userId="59ebf7aa-ec3e-45ce-8e99-cca6bc15be4b" providerId="ADAL" clId="{15863176-3459-427E-A4AA-BDE1B2E3F4AF}" dt="2024-04-26T00:59:05.255" v="817" actId="2696"/>
        <pc:sldMkLst>
          <pc:docMk/>
          <pc:sldMk cId="2234004085" sldId="300"/>
        </pc:sldMkLst>
        <pc:spChg chg="del">
          <ac:chgData name="Stuti Jayeshkumar Trivedi" userId="59ebf7aa-ec3e-45ce-8e99-cca6bc15be4b" providerId="ADAL" clId="{15863176-3459-427E-A4AA-BDE1B2E3F4AF}" dt="2024-04-26T00:29:17.673" v="642" actId="26606"/>
          <ac:spMkLst>
            <pc:docMk/>
            <pc:sldMk cId="2234004085" sldId="300"/>
            <ac:spMk id="2" creationId="{9393D3F2-7A88-94CE-A546-B3EB55C3A907}"/>
          </ac:spMkLst>
        </pc:spChg>
        <pc:spChg chg="del">
          <ac:chgData name="Stuti Jayeshkumar Trivedi" userId="59ebf7aa-ec3e-45ce-8e99-cca6bc15be4b" providerId="ADAL" clId="{15863176-3459-427E-A4AA-BDE1B2E3F4AF}" dt="2024-04-26T00:27:53.622" v="626"/>
          <ac:spMkLst>
            <pc:docMk/>
            <pc:sldMk cId="2234004085" sldId="300"/>
            <ac:spMk id="3" creationId="{31D56E59-45BE-E48C-BBED-BA441883EA1C}"/>
          </ac:spMkLst>
        </pc:spChg>
        <pc:spChg chg="add">
          <ac:chgData name="Stuti Jayeshkumar Trivedi" userId="59ebf7aa-ec3e-45ce-8e99-cca6bc15be4b" providerId="ADAL" clId="{15863176-3459-427E-A4AA-BDE1B2E3F4AF}" dt="2024-04-26T00:29:17.673" v="642" actId="26606"/>
          <ac:spMkLst>
            <pc:docMk/>
            <pc:sldMk cId="2234004085" sldId="300"/>
            <ac:spMk id="10" creationId="{42A4FC2C-047E-45A5-965D-8E1E3BF09BC6}"/>
          </ac:spMkLst>
        </pc:spChg>
        <pc:picChg chg="add mod">
          <ac:chgData name="Stuti Jayeshkumar Trivedi" userId="59ebf7aa-ec3e-45ce-8e99-cca6bc15be4b" providerId="ADAL" clId="{15863176-3459-427E-A4AA-BDE1B2E3F4AF}" dt="2024-04-26T00:29:17.673" v="642" actId="26606"/>
          <ac:picMkLst>
            <pc:docMk/>
            <pc:sldMk cId="2234004085" sldId="300"/>
            <ac:picMk id="5" creationId="{6191F73E-2E40-6D81-9F48-B26FFEC79A70}"/>
          </ac:picMkLst>
        </pc:picChg>
      </pc:sldChg>
      <pc:sldChg chg="addSp delSp modSp new del mod setBg">
        <pc:chgData name="Stuti Jayeshkumar Trivedi" userId="59ebf7aa-ec3e-45ce-8e99-cca6bc15be4b" providerId="ADAL" clId="{15863176-3459-427E-A4AA-BDE1B2E3F4AF}" dt="2024-04-26T00:59:05.255" v="817" actId="2696"/>
        <pc:sldMkLst>
          <pc:docMk/>
          <pc:sldMk cId="806350039" sldId="301"/>
        </pc:sldMkLst>
        <pc:spChg chg="del">
          <ac:chgData name="Stuti Jayeshkumar Trivedi" userId="59ebf7aa-ec3e-45ce-8e99-cca6bc15be4b" providerId="ADAL" clId="{15863176-3459-427E-A4AA-BDE1B2E3F4AF}" dt="2024-04-26T00:29:20.392" v="643" actId="26606"/>
          <ac:spMkLst>
            <pc:docMk/>
            <pc:sldMk cId="806350039" sldId="301"/>
            <ac:spMk id="2" creationId="{D83518EE-A2AC-F7FE-D0A8-2CBF2FF4E660}"/>
          </ac:spMkLst>
        </pc:spChg>
        <pc:spChg chg="del">
          <ac:chgData name="Stuti Jayeshkumar Trivedi" userId="59ebf7aa-ec3e-45ce-8e99-cca6bc15be4b" providerId="ADAL" clId="{15863176-3459-427E-A4AA-BDE1B2E3F4AF}" dt="2024-04-26T00:28:20.368" v="630"/>
          <ac:spMkLst>
            <pc:docMk/>
            <pc:sldMk cId="806350039" sldId="301"/>
            <ac:spMk id="3" creationId="{D9E85C67-9C1E-BB4D-28E6-6B023BCB54EB}"/>
          </ac:spMkLst>
        </pc:spChg>
        <pc:spChg chg="add">
          <ac:chgData name="Stuti Jayeshkumar Trivedi" userId="59ebf7aa-ec3e-45ce-8e99-cca6bc15be4b" providerId="ADAL" clId="{15863176-3459-427E-A4AA-BDE1B2E3F4AF}" dt="2024-04-26T00:29:20.392" v="643" actId="26606"/>
          <ac:spMkLst>
            <pc:docMk/>
            <pc:sldMk cId="806350039" sldId="301"/>
            <ac:spMk id="10" creationId="{42A4FC2C-047E-45A5-965D-8E1E3BF09BC6}"/>
          </ac:spMkLst>
        </pc:spChg>
        <pc:picChg chg="add mod">
          <ac:chgData name="Stuti Jayeshkumar Trivedi" userId="59ebf7aa-ec3e-45ce-8e99-cca6bc15be4b" providerId="ADAL" clId="{15863176-3459-427E-A4AA-BDE1B2E3F4AF}" dt="2024-04-26T00:29:20.392" v="643" actId="26606"/>
          <ac:picMkLst>
            <pc:docMk/>
            <pc:sldMk cId="806350039" sldId="301"/>
            <ac:picMk id="5" creationId="{7AB84A5F-19C8-5E81-B5D3-C470558896D2}"/>
          </ac:picMkLst>
        </pc:picChg>
      </pc:sldChg>
      <pc:sldChg chg="add">
        <pc:chgData name="Stuti Jayeshkumar Trivedi" userId="59ebf7aa-ec3e-45ce-8e99-cca6bc15be4b" providerId="ADAL" clId="{15863176-3459-427E-A4AA-BDE1B2E3F4AF}" dt="2024-05-14T07:27:42.765" v="4759"/>
        <pc:sldMkLst>
          <pc:docMk/>
          <pc:sldMk cId="3376738832" sldId="301"/>
        </pc:sldMkLst>
      </pc:sldChg>
      <pc:sldChg chg="delSp add del setBg delDesignElem">
        <pc:chgData name="Stuti Jayeshkumar Trivedi" userId="59ebf7aa-ec3e-45ce-8e99-cca6bc15be4b" providerId="ADAL" clId="{15863176-3459-427E-A4AA-BDE1B2E3F4AF}" dt="2024-05-14T07:27:38.537" v="4758" actId="2696"/>
        <pc:sldMkLst>
          <pc:docMk/>
          <pc:sldMk cId="3546254682" sldId="301"/>
        </pc:sldMkLst>
        <pc:spChg chg="del">
          <ac:chgData name="Stuti Jayeshkumar Trivedi" userId="59ebf7aa-ec3e-45ce-8e99-cca6bc15be4b" providerId="ADAL" clId="{15863176-3459-427E-A4AA-BDE1B2E3F4AF}" dt="2024-04-26T00:59:08.648" v="824"/>
          <ac:spMkLst>
            <pc:docMk/>
            <pc:sldMk cId="3546254682" sldId="301"/>
            <ac:spMk id="10" creationId="{42A4FC2C-047E-45A5-965D-8E1E3BF09BC6}"/>
          </ac:spMkLst>
        </pc:spChg>
      </pc:sldChg>
      <pc:sldChg chg="addSp delSp modSp new mod ord">
        <pc:chgData name="Stuti Jayeshkumar Trivedi" userId="59ebf7aa-ec3e-45ce-8e99-cca6bc15be4b" providerId="ADAL" clId="{15863176-3459-427E-A4AA-BDE1B2E3F4AF}" dt="2024-05-15T19:28:39.038" v="11116" actId="20577"/>
        <pc:sldMkLst>
          <pc:docMk/>
          <pc:sldMk cId="1192801206" sldId="302"/>
        </pc:sldMkLst>
        <pc:spChg chg="mod">
          <ac:chgData name="Stuti Jayeshkumar Trivedi" userId="59ebf7aa-ec3e-45ce-8e99-cca6bc15be4b" providerId="ADAL" clId="{15863176-3459-427E-A4AA-BDE1B2E3F4AF}" dt="2024-05-15T19:28:39.038" v="11116" actId="20577"/>
          <ac:spMkLst>
            <pc:docMk/>
            <pc:sldMk cId="1192801206" sldId="302"/>
            <ac:spMk id="2" creationId="{27D65C64-9229-3030-E62E-B5BBD3C14B69}"/>
          </ac:spMkLst>
        </pc:spChg>
        <pc:spChg chg="del">
          <ac:chgData name="Stuti Jayeshkumar Trivedi" userId="59ebf7aa-ec3e-45ce-8e99-cca6bc15be4b" providerId="ADAL" clId="{15863176-3459-427E-A4AA-BDE1B2E3F4AF}" dt="2024-04-26T00:42:57.794" v="694"/>
          <ac:spMkLst>
            <pc:docMk/>
            <pc:sldMk cId="1192801206" sldId="302"/>
            <ac:spMk id="3" creationId="{1C4578E8-27EA-62D9-6C9F-C6430BA1A6F7}"/>
          </ac:spMkLst>
        </pc:spChg>
        <pc:picChg chg="add mod">
          <ac:chgData name="Stuti Jayeshkumar Trivedi" userId="59ebf7aa-ec3e-45ce-8e99-cca6bc15be4b" providerId="ADAL" clId="{15863176-3459-427E-A4AA-BDE1B2E3F4AF}" dt="2024-05-15T19:28:31.901" v="11089" actId="1076"/>
          <ac:picMkLst>
            <pc:docMk/>
            <pc:sldMk cId="1192801206" sldId="302"/>
            <ac:picMk id="4" creationId="{AE20AB9E-75A4-0ACA-04B7-38E3F7BA01F7}"/>
          </ac:picMkLst>
        </pc:picChg>
      </pc:sldChg>
      <pc:sldChg chg="new del">
        <pc:chgData name="Stuti Jayeshkumar Trivedi" userId="59ebf7aa-ec3e-45ce-8e99-cca6bc15be4b" providerId="ADAL" clId="{15863176-3459-427E-A4AA-BDE1B2E3F4AF}" dt="2024-04-26T00:47:58.952" v="737" actId="47"/>
        <pc:sldMkLst>
          <pc:docMk/>
          <pc:sldMk cId="659680786" sldId="303"/>
        </pc:sldMkLst>
      </pc:sldChg>
      <pc:sldChg chg="modSp new del mod">
        <pc:chgData name="Stuti Jayeshkumar Trivedi" userId="59ebf7aa-ec3e-45ce-8e99-cca6bc15be4b" providerId="ADAL" clId="{15863176-3459-427E-A4AA-BDE1B2E3F4AF}" dt="2024-04-26T00:59:33.736" v="827" actId="47"/>
        <pc:sldMkLst>
          <pc:docMk/>
          <pc:sldMk cId="3006262007" sldId="304"/>
        </pc:sldMkLst>
        <pc:spChg chg="mod">
          <ac:chgData name="Stuti Jayeshkumar Trivedi" userId="59ebf7aa-ec3e-45ce-8e99-cca6bc15be4b" providerId="ADAL" clId="{15863176-3459-427E-A4AA-BDE1B2E3F4AF}" dt="2024-04-26T00:48:07.449" v="759" actId="20577"/>
          <ac:spMkLst>
            <pc:docMk/>
            <pc:sldMk cId="3006262007" sldId="304"/>
            <ac:spMk id="2" creationId="{BF677424-B683-5183-A932-B269154ED978}"/>
          </ac:spMkLst>
        </pc:spChg>
      </pc:sldChg>
      <pc:sldChg chg="modSp new mod">
        <pc:chgData name="Stuti Jayeshkumar Trivedi" userId="59ebf7aa-ec3e-45ce-8e99-cca6bc15be4b" providerId="ADAL" clId="{15863176-3459-427E-A4AA-BDE1B2E3F4AF}" dt="2024-05-15T17:19:29.094" v="10314" actId="20577"/>
        <pc:sldMkLst>
          <pc:docMk/>
          <pc:sldMk cId="3723208054" sldId="305"/>
        </pc:sldMkLst>
        <pc:spChg chg="mod">
          <ac:chgData name="Stuti Jayeshkumar Trivedi" userId="59ebf7aa-ec3e-45ce-8e99-cca6bc15be4b" providerId="ADAL" clId="{15863176-3459-427E-A4AA-BDE1B2E3F4AF}" dt="2024-04-26T00:49:54.095" v="761"/>
          <ac:spMkLst>
            <pc:docMk/>
            <pc:sldMk cId="3723208054" sldId="305"/>
            <ac:spMk id="2" creationId="{E3A39856-636C-4EE7-C582-0519C77E2F99}"/>
          </ac:spMkLst>
        </pc:spChg>
        <pc:spChg chg="mod">
          <ac:chgData name="Stuti Jayeshkumar Trivedi" userId="59ebf7aa-ec3e-45ce-8e99-cca6bc15be4b" providerId="ADAL" clId="{15863176-3459-427E-A4AA-BDE1B2E3F4AF}" dt="2024-05-15T17:19:29.094" v="10314" actId="20577"/>
          <ac:spMkLst>
            <pc:docMk/>
            <pc:sldMk cId="3723208054" sldId="305"/>
            <ac:spMk id="3" creationId="{6BDEFD6D-6316-86AB-46DE-3ADD80E71C66}"/>
          </ac:spMkLst>
        </pc:spChg>
      </pc:sldChg>
      <pc:sldChg chg="modSp new mod">
        <pc:chgData name="Stuti Jayeshkumar Trivedi" userId="59ebf7aa-ec3e-45ce-8e99-cca6bc15be4b" providerId="ADAL" clId="{15863176-3459-427E-A4AA-BDE1B2E3F4AF}" dt="2024-05-15T17:18:54.710" v="10203" actId="20577"/>
        <pc:sldMkLst>
          <pc:docMk/>
          <pc:sldMk cId="717917844" sldId="306"/>
        </pc:sldMkLst>
        <pc:spChg chg="mod">
          <ac:chgData name="Stuti Jayeshkumar Trivedi" userId="59ebf7aa-ec3e-45ce-8e99-cca6bc15be4b" providerId="ADAL" clId="{15863176-3459-427E-A4AA-BDE1B2E3F4AF}" dt="2024-04-26T00:55:48.602" v="764"/>
          <ac:spMkLst>
            <pc:docMk/>
            <pc:sldMk cId="717917844" sldId="306"/>
            <ac:spMk id="2" creationId="{D858DBA6-3D8A-2125-FC63-A18BC66D0DF8}"/>
          </ac:spMkLst>
        </pc:spChg>
        <pc:spChg chg="mod">
          <ac:chgData name="Stuti Jayeshkumar Trivedi" userId="59ebf7aa-ec3e-45ce-8e99-cca6bc15be4b" providerId="ADAL" clId="{15863176-3459-427E-A4AA-BDE1B2E3F4AF}" dt="2024-05-15T17:18:54.710" v="10203" actId="20577"/>
          <ac:spMkLst>
            <pc:docMk/>
            <pc:sldMk cId="717917844" sldId="306"/>
            <ac:spMk id="3" creationId="{072651FE-B5FA-4F24-583D-552C0D9A0BFE}"/>
          </ac:spMkLst>
        </pc:spChg>
      </pc:sldChg>
      <pc:sldChg chg="addSp modSp new del mod">
        <pc:chgData name="Stuti Jayeshkumar Trivedi" userId="59ebf7aa-ec3e-45ce-8e99-cca6bc15be4b" providerId="ADAL" clId="{15863176-3459-427E-A4AA-BDE1B2E3F4AF}" dt="2024-04-26T00:59:15.315" v="825" actId="2696"/>
        <pc:sldMkLst>
          <pc:docMk/>
          <pc:sldMk cId="1228523101" sldId="307"/>
        </pc:sldMkLst>
        <pc:spChg chg="mod">
          <ac:chgData name="Stuti Jayeshkumar Trivedi" userId="59ebf7aa-ec3e-45ce-8e99-cca6bc15be4b" providerId="ADAL" clId="{15863176-3459-427E-A4AA-BDE1B2E3F4AF}" dt="2024-04-26T00:56:51.927" v="794" actId="20577"/>
          <ac:spMkLst>
            <pc:docMk/>
            <pc:sldMk cId="1228523101" sldId="307"/>
            <ac:spMk id="2" creationId="{910E46E8-7E34-29A6-D734-3535175F2877}"/>
          </ac:spMkLst>
        </pc:spChg>
        <pc:picChg chg="add mod">
          <ac:chgData name="Stuti Jayeshkumar Trivedi" userId="59ebf7aa-ec3e-45ce-8e99-cca6bc15be4b" providerId="ADAL" clId="{15863176-3459-427E-A4AA-BDE1B2E3F4AF}" dt="2024-04-26T00:56:44.277" v="767" actId="1076"/>
          <ac:picMkLst>
            <pc:docMk/>
            <pc:sldMk cId="1228523101" sldId="307"/>
            <ac:picMk id="4" creationId="{6146EE55-87AA-E8A0-48AE-EAF9E2516D16}"/>
          </ac:picMkLst>
        </pc:picChg>
      </pc:sldChg>
      <pc:sldChg chg="add del">
        <pc:chgData name="Stuti Jayeshkumar Trivedi" userId="59ebf7aa-ec3e-45ce-8e99-cca6bc15be4b" providerId="ADAL" clId="{15863176-3459-427E-A4AA-BDE1B2E3F4AF}" dt="2024-05-15T06:18:07.487" v="7328" actId="47"/>
        <pc:sldMkLst>
          <pc:docMk/>
          <pc:sldMk cId="2810908306" sldId="307"/>
        </pc:sldMkLst>
      </pc:sldChg>
      <pc:sldChg chg="add del">
        <pc:chgData name="Stuti Jayeshkumar Trivedi" userId="59ebf7aa-ec3e-45ce-8e99-cca6bc15be4b" providerId="ADAL" clId="{15863176-3459-427E-A4AA-BDE1B2E3F4AF}" dt="2024-05-14T06:32:53.368" v="4323" actId="47"/>
        <pc:sldMkLst>
          <pc:docMk/>
          <pc:sldMk cId="3861229071" sldId="308"/>
        </pc:sldMkLst>
      </pc:sldChg>
      <pc:sldChg chg="addSp modSp new del mod">
        <pc:chgData name="Stuti Jayeshkumar Trivedi" userId="59ebf7aa-ec3e-45ce-8e99-cca6bc15be4b" providerId="ADAL" clId="{15863176-3459-427E-A4AA-BDE1B2E3F4AF}" dt="2024-04-26T00:59:15.315" v="825" actId="2696"/>
        <pc:sldMkLst>
          <pc:docMk/>
          <pc:sldMk cId="4261921865" sldId="308"/>
        </pc:sldMkLst>
        <pc:spChg chg="mod">
          <ac:chgData name="Stuti Jayeshkumar Trivedi" userId="59ebf7aa-ec3e-45ce-8e99-cca6bc15be4b" providerId="ADAL" clId="{15863176-3459-427E-A4AA-BDE1B2E3F4AF}" dt="2024-04-26T00:57:46.088" v="811"/>
          <ac:spMkLst>
            <pc:docMk/>
            <pc:sldMk cId="4261921865" sldId="308"/>
            <ac:spMk id="2" creationId="{ECF5323C-8A13-F4CF-E3F5-0638420BCB1D}"/>
          </ac:spMkLst>
        </pc:spChg>
        <pc:picChg chg="add mod">
          <ac:chgData name="Stuti Jayeshkumar Trivedi" userId="59ebf7aa-ec3e-45ce-8e99-cca6bc15be4b" providerId="ADAL" clId="{15863176-3459-427E-A4AA-BDE1B2E3F4AF}" dt="2024-04-26T00:57:57.009" v="813" actId="14100"/>
          <ac:picMkLst>
            <pc:docMk/>
            <pc:sldMk cId="4261921865" sldId="308"/>
            <ac:picMk id="4" creationId="{5FCAD847-1B2E-531E-FF25-ED6EE1E03E98}"/>
          </ac:picMkLst>
        </pc:picChg>
      </pc:sldChg>
      <pc:sldChg chg="add del">
        <pc:chgData name="Stuti Jayeshkumar Trivedi" userId="59ebf7aa-ec3e-45ce-8e99-cca6bc15be4b" providerId="ADAL" clId="{15863176-3459-427E-A4AA-BDE1B2E3F4AF}" dt="2024-05-15T06:18:11.946" v="7329" actId="47"/>
        <pc:sldMkLst>
          <pc:docMk/>
          <pc:sldMk cId="1315534362" sldId="309"/>
        </pc:sldMkLst>
      </pc:sldChg>
      <pc:sldChg chg="addSp modSp new del mod">
        <pc:chgData name="Stuti Jayeshkumar Trivedi" userId="59ebf7aa-ec3e-45ce-8e99-cca6bc15be4b" providerId="ADAL" clId="{15863176-3459-427E-A4AA-BDE1B2E3F4AF}" dt="2024-04-26T00:59:15.315" v="825" actId="2696"/>
        <pc:sldMkLst>
          <pc:docMk/>
          <pc:sldMk cId="2560126982" sldId="309"/>
        </pc:sldMkLst>
        <pc:spChg chg="mod">
          <ac:chgData name="Stuti Jayeshkumar Trivedi" userId="59ebf7aa-ec3e-45ce-8e99-cca6bc15be4b" providerId="ADAL" clId="{15863176-3459-427E-A4AA-BDE1B2E3F4AF}" dt="2024-04-26T00:58:00.382" v="814"/>
          <ac:spMkLst>
            <pc:docMk/>
            <pc:sldMk cId="2560126982" sldId="309"/>
            <ac:spMk id="2" creationId="{2ED664A2-AF21-6CB5-30EB-18CAAA83F31C}"/>
          </ac:spMkLst>
        </pc:spChg>
        <pc:picChg chg="add mod">
          <ac:chgData name="Stuti Jayeshkumar Trivedi" userId="59ebf7aa-ec3e-45ce-8e99-cca6bc15be4b" providerId="ADAL" clId="{15863176-3459-427E-A4AA-BDE1B2E3F4AF}" dt="2024-04-26T00:58:03.623" v="815" actId="14100"/>
          <ac:picMkLst>
            <pc:docMk/>
            <pc:sldMk cId="2560126982" sldId="309"/>
            <ac:picMk id="4" creationId="{FA8063B6-5D39-6B79-BB47-7A3A65EF3802}"/>
          </ac:picMkLst>
        </pc:picChg>
      </pc:sldChg>
      <pc:sldChg chg="addSp modSp new del mod ord">
        <pc:chgData name="Stuti Jayeshkumar Trivedi" userId="59ebf7aa-ec3e-45ce-8e99-cca6bc15be4b" providerId="ADAL" clId="{15863176-3459-427E-A4AA-BDE1B2E3F4AF}" dt="2024-05-15T06:20:25.126" v="7334" actId="47"/>
        <pc:sldMkLst>
          <pc:docMk/>
          <pc:sldMk cId="1890965148" sldId="310"/>
        </pc:sldMkLst>
        <pc:spChg chg="mod">
          <ac:chgData name="Stuti Jayeshkumar Trivedi" userId="59ebf7aa-ec3e-45ce-8e99-cca6bc15be4b" providerId="ADAL" clId="{15863176-3459-427E-A4AA-BDE1B2E3F4AF}" dt="2024-04-26T01:22:53.973" v="848" actId="20577"/>
          <ac:spMkLst>
            <pc:docMk/>
            <pc:sldMk cId="1890965148" sldId="310"/>
            <ac:spMk id="2" creationId="{E88505F7-DE5E-75A5-5954-A478A39E6CB5}"/>
          </ac:spMkLst>
        </pc:spChg>
        <pc:spChg chg="mod">
          <ac:chgData name="Stuti Jayeshkumar Trivedi" userId="59ebf7aa-ec3e-45ce-8e99-cca6bc15be4b" providerId="ADAL" clId="{15863176-3459-427E-A4AA-BDE1B2E3F4AF}" dt="2024-05-01T21:45:13.341" v="4041" actId="403"/>
          <ac:spMkLst>
            <pc:docMk/>
            <pc:sldMk cId="1890965148" sldId="310"/>
            <ac:spMk id="3" creationId="{E9FE5DFB-0B98-0DE9-EE3A-98F50AE3A446}"/>
          </ac:spMkLst>
        </pc:spChg>
        <pc:picChg chg="add mod">
          <ac:chgData name="Stuti Jayeshkumar Trivedi" userId="59ebf7aa-ec3e-45ce-8e99-cca6bc15be4b" providerId="ADAL" clId="{15863176-3459-427E-A4AA-BDE1B2E3F4AF}" dt="2024-05-01T21:45:16.206" v="4042" actId="1076"/>
          <ac:picMkLst>
            <pc:docMk/>
            <pc:sldMk cId="1890965148" sldId="310"/>
            <ac:picMk id="5" creationId="{2767397B-A875-9FFE-DEBF-4F6A72C32B91}"/>
          </ac:picMkLst>
        </pc:picChg>
      </pc:sldChg>
      <pc:sldChg chg="addSp delSp modSp new mod ord">
        <pc:chgData name="Stuti Jayeshkumar Trivedi" userId="59ebf7aa-ec3e-45ce-8e99-cca6bc15be4b" providerId="ADAL" clId="{15863176-3459-427E-A4AA-BDE1B2E3F4AF}" dt="2024-05-15T18:39:25.932" v="10402" actId="5793"/>
        <pc:sldMkLst>
          <pc:docMk/>
          <pc:sldMk cId="1723314304" sldId="311"/>
        </pc:sldMkLst>
        <pc:spChg chg="mod">
          <ac:chgData name="Stuti Jayeshkumar Trivedi" userId="59ebf7aa-ec3e-45ce-8e99-cca6bc15be4b" providerId="ADAL" clId="{15863176-3459-427E-A4AA-BDE1B2E3F4AF}" dt="2024-04-26T01:24:53.111" v="905" actId="20577"/>
          <ac:spMkLst>
            <pc:docMk/>
            <pc:sldMk cId="1723314304" sldId="311"/>
            <ac:spMk id="2" creationId="{3C26D173-4C8E-CD59-6D63-17E406C4B1A1}"/>
          </ac:spMkLst>
        </pc:spChg>
        <pc:spChg chg="mod">
          <ac:chgData name="Stuti Jayeshkumar Trivedi" userId="59ebf7aa-ec3e-45ce-8e99-cca6bc15be4b" providerId="ADAL" clId="{15863176-3459-427E-A4AA-BDE1B2E3F4AF}" dt="2024-05-15T18:39:25.932" v="10402" actId="5793"/>
          <ac:spMkLst>
            <pc:docMk/>
            <pc:sldMk cId="1723314304" sldId="311"/>
            <ac:spMk id="3" creationId="{DB88E189-A64A-00F7-0994-2767D72D595A}"/>
          </ac:spMkLst>
        </pc:spChg>
        <pc:graphicFrameChg chg="add del modGraphic">
          <ac:chgData name="Stuti Jayeshkumar Trivedi" userId="59ebf7aa-ec3e-45ce-8e99-cca6bc15be4b" providerId="ADAL" clId="{15863176-3459-427E-A4AA-BDE1B2E3F4AF}" dt="2024-04-29T04:27:48.315" v="1473" actId="478"/>
          <ac:graphicFrameMkLst>
            <pc:docMk/>
            <pc:sldMk cId="1723314304" sldId="311"/>
            <ac:graphicFrameMk id="5" creationId="{BBF1BABE-1C36-E631-3D04-C72713B359A5}"/>
          </ac:graphicFrameMkLst>
        </pc:graphicFrameChg>
      </pc:sldChg>
      <pc:sldChg chg="modSp new mod ord">
        <pc:chgData name="Stuti Jayeshkumar Trivedi" userId="59ebf7aa-ec3e-45ce-8e99-cca6bc15be4b" providerId="ADAL" clId="{15863176-3459-427E-A4AA-BDE1B2E3F4AF}" dt="2024-04-29T22:57:36.243" v="3430"/>
        <pc:sldMkLst>
          <pc:docMk/>
          <pc:sldMk cId="4092133727" sldId="312"/>
        </pc:sldMkLst>
        <pc:spChg chg="mod">
          <ac:chgData name="Stuti Jayeshkumar Trivedi" userId="59ebf7aa-ec3e-45ce-8e99-cca6bc15be4b" providerId="ADAL" clId="{15863176-3459-427E-A4AA-BDE1B2E3F4AF}" dt="2024-04-29T05:00:33.536" v="1893" actId="20577"/>
          <ac:spMkLst>
            <pc:docMk/>
            <pc:sldMk cId="4092133727" sldId="312"/>
            <ac:spMk id="2" creationId="{21621D8C-57AC-A52B-0754-BF45706F6A42}"/>
          </ac:spMkLst>
        </pc:spChg>
        <pc:spChg chg="mod">
          <ac:chgData name="Stuti Jayeshkumar Trivedi" userId="59ebf7aa-ec3e-45ce-8e99-cca6bc15be4b" providerId="ADAL" clId="{15863176-3459-427E-A4AA-BDE1B2E3F4AF}" dt="2024-04-29T22:57:17.741" v="3426" actId="20577"/>
          <ac:spMkLst>
            <pc:docMk/>
            <pc:sldMk cId="4092133727" sldId="312"/>
            <ac:spMk id="3" creationId="{6CC8963C-7DFD-787B-A24E-C24DA4657486}"/>
          </ac:spMkLst>
        </pc:spChg>
      </pc:sldChg>
      <pc:sldChg chg="modSp new del mod">
        <pc:chgData name="Stuti Jayeshkumar Trivedi" userId="59ebf7aa-ec3e-45ce-8e99-cca6bc15be4b" providerId="ADAL" clId="{15863176-3459-427E-A4AA-BDE1B2E3F4AF}" dt="2024-04-29T21:42:17.001" v="2055" actId="47"/>
        <pc:sldMkLst>
          <pc:docMk/>
          <pc:sldMk cId="2573824872" sldId="313"/>
        </pc:sldMkLst>
        <pc:spChg chg="mod">
          <ac:chgData name="Stuti Jayeshkumar Trivedi" userId="59ebf7aa-ec3e-45ce-8e99-cca6bc15be4b" providerId="ADAL" clId="{15863176-3459-427E-A4AA-BDE1B2E3F4AF}" dt="2024-04-29T21:41:09.829" v="2054" actId="313"/>
          <ac:spMkLst>
            <pc:docMk/>
            <pc:sldMk cId="2573824872" sldId="313"/>
            <ac:spMk id="2" creationId="{3A39A946-A3C0-EF86-278E-02B9BD04D647}"/>
          </ac:spMkLst>
        </pc:spChg>
      </pc:sldChg>
      <pc:sldChg chg="modSp new del mod">
        <pc:chgData name="Stuti Jayeshkumar Trivedi" userId="59ebf7aa-ec3e-45ce-8e99-cca6bc15be4b" providerId="ADAL" clId="{15863176-3459-427E-A4AA-BDE1B2E3F4AF}" dt="2024-05-01T21:47:21.570" v="4043" actId="47"/>
        <pc:sldMkLst>
          <pc:docMk/>
          <pc:sldMk cId="4002180051" sldId="313"/>
        </pc:sldMkLst>
        <pc:spChg chg="mod">
          <ac:chgData name="Stuti Jayeshkumar Trivedi" userId="59ebf7aa-ec3e-45ce-8e99-cca6bc15be4b" providerId="ADAL" clId="{15863176-3459-427E-A4AA-BDE1B2E3F4AF}" dt="2024-05-01T21:39:36.562" v="4011" actId="313"/>
          <ac:spMkLst>
            <pc:docMk/>
            <pc:sldMk cId="4002180051" sldId="313"/>
            <ac:spMk id="2" creationId="{B9DC4746-B190-D1C4-0D31-2B7C71CADF7A}"/>
          </ac:spMkLst>
        </pc:spChg>
        <pc:spChg chg="mod">
          <ac:chgData name="Stuti Jayeshkumar Trivedi" userId="59ebf7aa-ec3e-45ce-8e99-cca6bc15be4b" providerId="ADAL" clId="{15863176-3459-427E-A4AA-BDE1B2E3F4AF}" dt="2024-04-29T22:06:47.311" v="2105" actId="1076"/>
          <ac:spMkLst>
            <pc:docMk/>
            <pc:sldMk cId="4002180051" sldId="313"/>
            <ac:spMk id="3" creationId="{8D0FD9E6-4217-F0E2-2722-683B1951C51A}"/>
          </ac:spMkLst>
        </pc:spChg>
      </pc:sldChg>
      <pc:sldChg chg="modSp new del mod ord">
        <pc:chgData name="Stuti Jayeshkumar Trivedi" userId="59ebf7aa-ec3e-45ce-8e99-cca6bc15be4b" providerId="ADAL" clId="{15863176-3459-427E-A4AA-BDE1B2E3F4AF}" dt="2024-05-15T14:55:46.894" v="8374" actId="47"/>
        <pc:sldMkLst>
          <pc:docMk/>
          <pc:sldMk cId="39455490" sldId="314"/>
        </pc:sldMkLst>
        <pc:spChg chg="mod">
          <ac:chgData name="Stuti Jayeshkumar Trivedi" userId="59ebf7aa-ec3e-45ce-8e99-cca6bc15be4b" providerId="ADAL" clId="{15863176-3459-427E-A4AA-BDE1B2E3F4AF}" dt="2024-04-29T22:34:32.863" v="2207" actId="1076"/>
          <ac:spMkLst>
            <pc:docMk/>
            <pc:sldMk cId="39455490" sldId="314"/>
            <ac:spMk id="3" creationId="{80F5F4AD-C606-56AF-E81A-3C462414D386}"/>
          </ac:spMkLst>
        </pc:spChg>
      </pc:sldChg>
      <pc:sldChg chg="addSp modSp add mod ord">
        <pc:chgData name="Stuti Jayeshkumar Trivedi" userId="59ebf7aa-ec3e-45ce-8e99-cca6bc15be4b" providerId="ADAL" clId="{15863176-3459-427E-A4AA-BDE1B2E3F4AF}" dt="2024-05-15T19:10:05.905" v="10587" actId="20577"/>
        <pc:sldMkLst>
          <pc:docMk/>
          <pc:sldMk cId="936518321" sldId="315"/>
        </pc:sldMkLst>
        <pc:spChg chg="mod">
          <ac:chgData name="Stuti Jayeshkumar Trivedi" userId="59ebf7aa-ec3e-45ce-8e99-cca6bc15be4b" providerId="ADAL" clId="{15863176-3459-427E-A4AA-BDE1B2E3F4AF}" dt="2024-05-15T19:10:05.905" v="10587" actId="20577"/>
          <ac:spMkLst>
            <pc:docMk/>
            <pc:sldMk cId="936518321" sldId="315"/>
            <ac:spMk id="3" creationId="{30264C09-308D-5B04-473D-B7B96571116F}"/>
          </ac:spMkLst>
        </pc:spChg>
        <pc:spChg chg="add mod">
          <ac:chgData name="Stuti Jayeshkumar Trivedi" userId="59ebf7aa-ec3e-45ce-8e99-cca6bc15be4b" providerId="ADAL" clId="{15863176-3459-427E-A4AA-BDE1B2E3F4AF}" dt="2024-05-15T17:04:48.977" v="9571" actId="1076"/>
          <ac:spMkLst>
            <pc:docMk/>
            <pc:sldMk cId="936518321" sldId="315"/>
            <ac:spMk id="5" creationId="{6A433DC4-0562-92E5-68B8-13C2A0B1049A}"/>
          </ac:spMkLst>
        </pc:spChg>
        <pc:picChg chg="add mod">
          <ac:chgData name="Stuti Jayeshkumar Trivedi" userId="59ebf7aa-ec3e-45ce-8e99-cca6bc15be4b" providerId="ADAL" clId="{15863176-3459-427E-A4AA-BDE1B2E3F4AF}" dt="2024-05-15T19:09:02.750" v="10430" actId="1076"/>
          <ac:picMkLst>
            <pc:docMk/>
            <pc:sldMk cId="936518321" sldId="315"/>
            <ac:picMk id="4" creationId="{51DBC5FC-9761-4A3B-3D38-9BCEB3CEE2CE}"/>
          </ac:picMkLst>
        </pc:picChg>
      </pc:sldChg>
      <pc:sldChg chg="modSp new del mod ord">
        <pc:chgData name="Stuti Jayeshkumar Trivedi" userId="59ebf7aa-ec3e-45ce-8e99-cca6bc15be4b" providerId="ADAL" clId="{15863176-3459-427E-A4AA-BDE1B2E3F4AF}" dt="2024-05-14T07:29:40.114" v="4760" actId="2696"/>
        <pc:sldMkLst>
          <pc:docMk/>
          <pc:sldMk cId="1891203188" sldId="315"/>
        </pc:sldMkLst>
        <pc:spChg chg="mod">
          <ac:chgData name="Stuti Jayeshkumar Trivedi" userId="59ebf7aa-ec3e-45ce-8e99-cca6bc15be4b" providerId="ADAL" clId="{15863176-3459-427E-A4AA-BDE1B2E3F4AF}" dt="2024-04-29T22:37:07.562" v="2223" actId="20577"/>
          <ac:spMkLst>
            <pc:docMk/>
            <pc:sldMk cId="1891203188" sldId="315"/>
            <ac:spMk id="2" creationId="{37912E1B-87BF-4D25-AE59-2DF0701A8C88}"/>
          </ac:spMkLst>
        </pc:spChg>
        <pc:spChg chg="mod">
          <ac:chgData name="Stuti Jayeshkumar Trivedi" userId="59ebf7aa-ec3e-45ce-8e99-cca6bc15be4b" providerId="ADAL" clId="{15863176-3459-427E-A4AA-BDE1B2E3F4AF}" dt="2024-05-01T21:00:46.593" v="3682" actId="20577"/>
          <ac:spMkLst>
            <pc:docMk/>
            <pc:sldMk cId="1891203188" sldId="315"/>
            <ac:spMk id="3" creationId="{30264C09-308D-5B04-473D-B7B96571116F}"/>
          </ac:spMkLst>
        </pc:spChg>
      </pc:sldChg>
      <pc:sldChg chg="modSp new mod">
        <pc:chgData name="Stuti Jayeshkumar Trivedi" userId="59ebf7aa-ec3e-45ce-8e99-cca6bc15be4b" providerId="ADAL" clId="{15863176-3459-427E-A4AA-BDE1B2E3F4AF}" dt="2024-05-01T21:40:07.415" v="4014"/>
        <pc:sldMkLst>
          <pc:docMk/>
          <pc:sldMk cId="3022240328" sldId="316"/>
        </pc:sldMkLst>
        <pc:spChg chg="mod">
          <ac:chgData name="Stuti Jayeshkumar Trivedi" userId="59ebf7aa-ec3e-45ce-8e99-cca6bc15be4b" providerId="ADAL" clId="{15863176-3459-427E-A4AA-BDE1B2E3F4AF}" dt="2024-05-01T21:40:07.415" v="4014"/>
          <ac:spMkLst>
            <pc:docMk/>
            <pc:sldMk cId="3022240328" sldId="316"/>
            <ac:spMk id="3" creationId="{37088290-46F7-7946-C8F7-438571682CA7}"/>
          </ac:spMkLst>
        </pc:spChg>
      </pc:sldChg>
      <pc:sldChg chg="add">
        <pc:chgData name="Stuti Jayeshkumar Trivedi" userId="59ebf7aa-ec3e-45ce-8e99-cca6bc15be4b" providerId="ADAL" clId="{15863176-3459-427E-A4AA-BDE1B2E3F4AF}" dt="2024-05-15T16:43:42.858" v="9023"/>
        <pc:sldMkLst>
          <pc:docMk/>
          <pc:sldMk cId="3151824988" sldId="317"/>
        </pc:sldMkLst>
      </pc:sldChg>
      <pc:sldChg chg="addSp modSp new add del mod">
        <pc:chgData name="Stuti Jayeshkumar Trivedi" userId="59ebf7aa-ec3e-45ce-8e99-cca6bc15be4b" providerId="ADAL" clId="{15863176-3459-427E-A4AA-BDE1B2E3F4AF}" dt="2024-05-15T16:43:39.457" v="9022" actId="2696"/>
        <pc:sldMkLst>
          <pc:docMk/>
          <pc:sldMk cId="3588290729" sldId="317"/>
        </pc:sldMkLst>
        <pc:spChg chg="mod">
          <ac:chgData name="Stuti Jayeshkumar Trivedi" userId="59ebf7aa-ec3e-45ce-8e99-cca6bc15be4b" providerId="ADAL" clId="{15863176-3459-427E-A4AA-BDE1B2E3F4AF}" dt="2024-05-01T21:25:35.676" v="3747" actId="20577"/>
          <ac:spMkLst>
            <pc:docMk/>
            <pc:sldMk cId="3588290729" sldId="317"/>
            <ac:spMk id="2" creationId="{51B4AC19-EED1-5B90-5500-3D79F0CD7ECA}"/>
          </ac:spMkLst>
        </pc:spChg>
        <pc:spChg chg="mod">
          <ac:chgData name="Stuti Jayeshkumar Trivedi" userId="59ebf7aa-ec3e-45ce-8e99-cca6bc15be4b" providerId="ADAL" clId="{15863176-3459-427E-A4AA-BDE1B2E3F4AF}" dt="2024-05-01T21:28:29.335" v="3760" actId="20577"/>
          <ac:spMkLst>
            <pc:docMk/>
            <pc:sldMk cId="3588290729" sldId="317"/>
            <ac:spMk id="3" creationId="{F95E100F-ABD6-47FA-74A9-4442F3EDDFB5}"/>
          </ac:spMkLst>
        </pc:spChg>
        <pc:spChg chg="add mod">
          <ac:chgData name="Stuti Jayeshkumar Trivedi" userId="59ebf7aa-ec3e-45ce-8e99-cca6bc15be4b" providerId="ADAL" clId="{15863176-3459-427E-A4AA-BDE1B2E3F4AF}" dt="2024-05-01T21:30:59.534" v="3793" actId="1076"/>
          <ac:spMkLst>
            <pc:docMk/>
            <pc:sldMk cId="3588290729" sldId="317"/>
            <ac:spMk id="6" creationId="{4AED269B-5470-BF65-2FEB-C6B9945CA1C6}"/>
          </ac:spMkLst>
        </pc:spChg>
        <pc:picChg chg="add mod">
          <ac:chgData name="Stuti Jayeshkumar Trivedi" userId="59ebf7aa-ec3e-45ce-8e99-cca6bc15be4b" providerId="ADAL" clId="{15863176-3459-427E-A4AA-BDE1B2E3F4AF}" dt="2024-05-01T21:31:14.536" v="3795" actId="1582"/>
          <ac:picMkLst>
            <pc:docMk/>
            <pc:sldMk cId="3588290729" sldId="317"/>
            <ac:picMk id="4" creationId="{DB4A926F-878A-250F-5B40-79A0B1EBC164}"/>
          </ac:picMkLst>
        </pc:picChg>
      </pc:sldChg>
      <pc:sldChg chg="addSp delSp modSp new del mod">
        <pc:chgData name="Stuti Jayeshkumar Trivedi" userId="59ebf7aa-ec3e-45ce-8e99-cca6bc15be4b" providerId="ADAL" clId="{15863176-3459-427E-A4AA-BDE1B2E3F4AF}" dt="2024-05-13T23:00:06.860" v="4157" actId="47"/>
        <pc:sldMkLst>
          <pc:docMk/>
          <pc:sldMk cId="3945477803" sldId="318"/>
        </pc:sldMkLst>
        <pc:spChg chg="mod">
          <ac:chgData name="Stuti Jayeshkumar Trivedi" userId="59ebf7aa-ec3e-45ce-8e99-cca6bc15be4b" providerId="ADAL" clId="{15863176-3459-427E-A4AA-BDE1B2E3F4AF}" dt="2024-05-13T22:39:35.022" v="4082" actId="1076"/>
          <ac:spMkLst>
            <pc:docMk/>
            <pc:sldMk cId="3945477803" sldId="318"/>
            <ac:spMk id="2" creationId="{93072827-49B9-FE57-A64D-967626CD247D}"/>
          </ac:spMkLst>
        </pc:spChg>
        <pc:spChg chg="del">
          <ac:chgData name="Stuti Jayeshkumar Trivedi" userId="59ebf7aa-ec3e-45ce-8e99-cca6bc15be4b" providerId="ADAL" clId="{15863176-3459-427E-A4AA-BDE1B2E3F4AF}" dt="2024-05-13T22:37:28.369" v="4078" actId="22"/>
          <ac:spMkLst>
            <pc:docMk/>
            <pc:sldMk cId="3945477803" sldId="318"/>
            <ac:spMk id="3" creationId="{C29A454E-DCB0-96DA-0786-09FF12C92CE5}"/>
          </ac:spMkLst>
        </pc:spChg>
        <pc:spChg chg="add mod">
          <ac:chgData name="Stuti Jayeshkumar Trivedi" userId="59ebf7aa-ec3e-45ce-8e99-cca6bc15be4b" providerId="ADAL" clId="{15863176-3459-427E-A4AA-BDE1B2E3F4AF}" dt="2024-05-13T22:49:30.508" v="4127" actId="21"/>
          <ac:spMkLst>
            <pc:docMk/>
            <pc:sldMk cId="3945477803" sldId="318"/>
            <ac:spMk id="7" creationId="{DD2F3D69-F6BC-FD28-D4B6-2370B02D0DF5}"/>
          </ac:spMkLst>
        </pc:spChg>
        <pc:picChg chg="add del mod ord">
          <ac:chgData name="Stuti Jayeshkumar Trivedi" userId="59ebf7aa-ec3e-45ce-8e99-cca6bc15be4b" providerId="ADAL" clId="{15863176-3459-427E-A4AA-BDE1B2E3F4AF}" dt="2024-05-13T22:49:30.508" v="4127" actId="21"/>
          <ac:picMkLst>
            <pc:docMk/>
            <pc:sldMk cId="3945477803" sldId="318"/>
            <ac:picMk id="5" creationId="{2530BC60-241C-AE61-1E3C-AC88EA839E32}"/>
          </ac:picMkLst>
        </pc:picChg>
      </pc:sldChg>
      <pc:sldChg chg="addSp delSp modSp new mod ord">
        <pc:chgData name="Stuti Jayeshkumar Trivedi" userId="59ebf7aa-ec3e-45ce-8e99-cca6bc15be4b" providerId="ADAL" clId="{15863176-3459-427E-A4AA-BDE1B2E3F4AF}" dt="2024-05-15T19:14:31.115" v="10833" actId="113"/>
        <pc:sldMkLst>
          <pc:docMk/>
          <pc:sldMk cId="833467705" sldId="319"/>
        </pc:sldMkLst>
        <pc:spChg chg="mod">
          <ac:chgData name="Stuti Jayeshkumar Trivedi" userId="59ebf7aa-ec3e-45ce-8e99-cca6bc15be4b" providerId="ADAL" clId="{15863176-3459-427E-A4AA-BDE1B2E3F4AF}" dt="2024-05-14T07:10:29.597" v="4338" actId="14100"/>
          <ac:spMkLst>
            <pc:docMk/>
            <pc:sldMk cId="833467705" sldId="319"/>
            <ac:spMk id="2" creationId="{36C26F00-A2BB-A19E-03B1-44FAFCE80820}"/>
          </ac:spMkLst>
        </pc:spChg>
        <pc:spChg chg="mod">
          <ac:chgData name="Stuti Jayeshkumar Trivedi" userId="59ebf7aa-ec3e-45ce-8e99-cca6bc15be4b" providerId="ADAL" clId="{15863176-3459-427E-A4AA-BDE1B2E3F4AF}" dt="2024-05-15T19:14:31.115" v="10833" actId="113"/>
          <ac:spMkLst>
            <pc:docMk/>
            <pc:sldMk cId="833467705" sldId="319"/>
            <ac:spMk id="3" creationId="{A6F6FCF7-4950-FC84-B62B-A53FAC6BE84D}"/>
          </ac:spMkLst>
        </pc:spChg>
        <pc:spChg chg="add del mod">
          <ac:chgData name="Stuti Jayeshkumar Trivedi" userId="59ebf7aa-ec3e-45ce-8e99-cca6bc15be4b" providerId="ADAL" clId="{15863176-3459-427E-A4AA-BDE1B2E3F4AF}" dt="2024-05-13T22:51:21.117" v="4147"/>
          <ac:spMkLst>
            <pc:docMk/>
            <pc:sldMk cId="833467705" sldId="319"/>
            <ac:spMk id="5" creationId="{FC7AF093-7EBB-1863-3BDC-E00091553152}"/>
          </ac:spMkLst>
        </pc:spChg>
        <pc:spChg chg="add mod">
          <ac:chgData name="Stuti Jayeshkumar Trivedi" userId="59ebf7aa-ec3e-45ce-8e99-cca6bc15be4b" providerId="ADAL" clId="{15863176-3459-427E-A4AA-BDE1B2E3F4AF}" dt="2024-05-15T17:04:58.057" v="9572" actId="20577"/>
          <ac:spMkLst>
            <pc:docMk/>
            <pc:sldMk cId="833467705" sldId="319"/>
            <ac:spMk id="6" creationId="{8DCEA4E7-EE74-30D5-B990-96840A645EE0}"/>
          </ac:spMkLst>
        </pc:spChg>
        <pc:spChg chg="add del mod">
          <ac:chgData name="Stuti Jayeshkumar Trivedi" userId="59ebf7aa-ec3e-45ce-8e99-cca6bc15be4b" providerId="ADAL" clId="{15863176-3459-427E-A4AA-BDE1B2E3F4AF}" dt="2024-05-13T22:51:21.117" v="4149"/>
          <ac:spMkLst>
            <pc:docMk/>
            <pc:sldMk cId="833467705" sldId="319"/>
            <ac:spMk id="7" creationId="{2A2380AC-8F5F-9DB2-0B5E-EBC49D25B7D3}"/>
          </ac:spMkLst>
        </pc:spChg>
        <pc:picChg chg="add mod">
          <ac:chgData name="Stuti Jayeshkumar Trivedi" userId="59ebf7aa-ec3e-45ce-8e99-cca6bc15be4b" providerId="ADAL" clId="{15863176-3459-427E-A4AA-BDE1B2E3F4AF}" dt="2024-05-15T19:14:27.389" v="10832" actId="1076"/>
          <ac:picMkLst>
            <pc:docMk/>
            <pc:sldMk cId="833467705" sldId="319"/>
            <ac:picMk id="4" creationId="{DFD4348C-33F8-1AE7-471D-1D3858CBE6F5}"/>
          </ac:picMkLst>
        </pc:picChg>
      </pc:sldChg>
      <pc:sldChg chg="modSp new del mod">
        <pc:chgData name="Stuti Jayeshkumar Trivedi" userId="59ebf7aa-ec3e-45ce-8e99-cca6bc15be4b" providerId="ADAL" clId="{15863176-3459-427E-A4AA-BDE1B2E3F4AF}" dt="2024-05-15T06:18:55.798" v="7330" actId="47"/>
        <pc:sldMkLst>
          <pc:docMk/>
          <pc:sldMk cId="448334464" sldId="320"/>
        </pc:sldMkLst>
        <pc:spChg chg="mod">
          <ac:chgData name="Stuti Jayeshkumar Trivedi" userId="59ebf7aa-ec3e-45ce-8e99-cca6bc15be4b" providerId="ADAL" clId="{15863176-3459-427E-A4AA-BDE1B2E3F4AF}" dt="2024-05-14T06:33:44.463" v="4336" actId="20577"/>
          <ac:spMkLst>
            <pc:docMk/>
            <pc:sldMk cId="448334464" sldId="320"/>
            <ac:spMk id="2" creationId="{58417A80-C4BA-6BB1-8B4C-8B0F2EFCACE3}"/>
          </ac:spMkLst>
        </pc:spChg>
      </pc:sldChg>
      <pc:sldChg chg="modSp new del mod ord">
        <pc:chgData name="Stuti Jayeshkumar Trivedi" userId="59ebf7aa-ec3e-45ce-8e99-cca6bc15be4b" providerId="ADAL" clId="{15863176-3459-427E-A4AA-BDE1B2E3F4AF}" dt="2024-05-15T07:17:32.508" v="7741" actId="47"/>
        <pc:sldMkLst>
          <pc:docMk/>
          <pc:sldMk cId="3651829211" sldId="321"/>
        </pc:sldMkLst>
        <pc:spChg chg="mod">
          <ac:chgData name="Stuti Jayeshkumar Trivedi" userId="59ebf7aa-ec3e-45ce-8e99-cca6bc15be4b" providerId="ADAL" clId="{15863176-3459-427E-A4AA-BDE1B2E3F4AF}" dt="2024-05-14T07:21:32.809" v="4507" actId="20577"/>
          <ac:spMkLst>
            <pc:docMk/>
            <pc:sldMk cId="3651829211" sldId="321"/>
            <ac:spMk id="2" creationId="{3F193AA3-50E8-1C8D-36B0-F5DEA464AA13}"/>
          </ac:spMkLst>
        </pc:spChg>
        <pc:spChg chg="mod">
          <ac:chgData name="Stuti Jayeshkumar Trivedi" userId="59ebf7aa-ec3e-45ce-8e99-cca6bc15be4b" providerId="ADAL" clId="{15863176-3459-427E-A4AA-BDE1B2E3F4AF}" dt="2024-05-14T07:23:46.996" v="4717" actId="20577"/>
          <ac:spMkLst>
            <pc:docMk/>
            <pc:sldMk cId="3651829211" sldId="321"/>
            <ac:spMk id="3" creationId="{296D10AA-3AFE-AF5D-7804-5F4E2B7EE591}"/>
          </ac:spMkLst>
        </pc:spChg>
      </pc:sldChg>
      <pc:sldChg chg="modSp new del mod">
        <pc:chgData name="Stuti Jayeshkumar Trivedi" userId="59ebf7aa-ec3e-45ce-8e99-cca6bc15be4b" providerId="ADAL" clId="{15863176-3459-427E-A4AA-BDE1B2E3F4AF}" dt="2024-05-14T07:29:48.642" v="4762" actId="47"/>
        <pc:sldMkLst>
          <pc:docMk/>
          <pc:sldMk cId="3983375554" sldId="322"/>
        </pc:sldMkLst>
        <pc:spChg chg="mod">
          <ac:chgData name="Stuti Jayeshkumar Trivedi" userId="59ebf7aa-ec3e-45ce-8e99-cca6bc15be4b" providerId="ADAL" clId="{15863176-3459-427E-A4AA-BDE1B2E3F4AF}" dt="2024-05-14T07:24:48.956" v="4735" actId="20577"/>
          <ac:spMkLst>
            <pc:docMk/>
            <pc:sldMk cId="3983375554" sldId="322"/>
            <ac:spMk id="2" creationId="{0A3DB0C8-6AF1-628C-8406-2BAD2FBFA2A8}"/>
          </ac:spMkLst>
        </pc:spChg>
      </pc:sldChg>
      <pc:sldChg chg="modSp new del mod">
        <pc:chgData name="Stuti Jayeshkumar Trivedi" userId="59ebf7aa-ec3e-45ce-8e99-cca6bc15be4b" providerId="ADAL" clId="{15863176-3459-427E-A4AA-BDE1B2E3F4AF}" dt="2024-05-15T00:36:54.803" v="5938" actId="47"/>
        <pc:sldMkLst>
          <pc:docMk/>
          <pc:sldMk cId="2704827422" sldId="323"/>
        </pc:sldMkLst>
        <pc:spChg chg="mod">
          <ac:chgData name="Stuti Jayeshkumar Trivedi" userId="59ebf7aa-ec3e-45ce-8e99-cca6bc15be4b" providerId="ADAL" clId="{15863176-3459-427E-A4AA-BDE1B2E3F4AF}" dt="2024-05-14T07:25:01.629" v="4755" actId="20577"/>
          <ac:spMkLst>
            <pc:docMk/>
            <pc:sldMk cId="2704827422" sldId="323"/>
            <ac:spMk id="2" creationId="{E31BBD73-083D-C147-0764-D3B83E2493EC}"/>
          </ac:spMkLst>
        </pc:spChg>
      </pc:sldChg>
      <pc:sldChg chg="modSp new mod">
        <pc:chgData name="Stuti Jayeshkumar Trivedi" userId="59ebf7aa-ec3e-45ce-8e99-cca6bc15be4b" providerId="ADAL" clId="{15863176-3459-427E-A4AA-BDE1B2E3F4AF}" dt="2024-05-14T18:34:33.098" v="5149" actId="20577"/>
        <pc:sldMkLst>
          <pc:docMk/>
          <pc:sldMk cId="4022820361" sldId="324"/>
        </pc:sldMkLst>
        <pc:spChg chg="mod">
          <ac:chgData name="Stuti Jayeshkumar Trivedi" userId="59ebf7aa-ec3e-45ce-8e99-cca6bc15be4b" providerId="ADAL" clId="{15863176-3459-427E-A4AA-BDE1B2E3F4AF}" dt="2024-05-14T18:34:33.098" v="5149" actId="20577"/>
          <ac:spMkLst>
            <pc:docMk/>
            <pc:sldMk cId="4022820361" sldId="324"/>
            <ac:spMk id="3" creationId="{D8CDEA39-0A82-66D9-0ACF-24146D24199F}"/>
          </ac:spMkLst>
        </pc:spChg>
      </pc:sldChg>
      <pc:sldChg chg="modSp new del mod">
        <pc:chgData name="Stuti Jayeshkumar Trivedi" userId="59ebf7aa-ec3e-45ce-8e99-cca6bc15be4b" providerId="ADAL" clId="{15863176-3459-427E-A4AA-BDE1B2E3F4AF}" dt="2024-05-14T22:34:08.944" v="5571" actId="47"/>
        <pc:sldMkLst>
          <pc:docMk/>
          <pc:sldMk cId="1829905530" sldId="325"/>
        </pc:sldMkLst>
        <pc:spChg chg="mod">
          <ac:chgData name="Stuti Jayeshkumar Trivedi" userId="59ebf7aa-ec3e-45ce-8e99-cca6bc15be4b" providerId="ADAL" clId="{15863176-3459-427E-A4AA-BDE1B2E3F4AF}" dt="2024-05-14T22:33:18.484" v="5570" actId="20577"/>
          <ac:spMkLst>
            <pc:docMk/>
            <pc:sldMk cId="1829905530" sldId="325"/>
            <ac:spMk id="2" creationId="{6E3EDFC0-731F-2EFF-4FDB-8414E347AA7A}"/>
          </ac:spMkLst>
        </pc:spChg>
      </pc:sldChg>
      <pc:sldChg chg="addSp delSp modSp new mod ord">
        <pc:chgData name="Stuti Jayeshkumar Trivedi" userId="59ebf7aa-ec3e-45ce-8e99-cca6bc15be4b" providerId="ADAL" clId="{15863176-3459-427E-A4AA-BDE1B2E3F4AF}" dt="2024-05-15T18:25:51.138" v="10344"/>
        <pc:sldMkLst>
          <pc:docMk/>
          <pc:sldMk cId="400372114" sldId="326"/>
        </pc:sldMkLst>
        <pc:spChg chg="mod">
          <ac:chgData name="Stuti Jayeshkumar Trivedi" userId="59ebf7aa-ec3e-45ce-8e99-cca6bc15be4b" providerId="ADAL" clId="{15863176-3459-427E-A4AA-BDE1B2E3F4AF}" dt="2024-05-15T00:14:08.474" v="5877" actId="20577"/>
          <ac:spMkLst>
            <pc:docMk/>
            <pc:sldMk cId="400372114" sldId="326"/>
            <ac:spMk id="2" creationId="{82B6E35D-7EB5-103A-C838-69BDDAA75D79}"/>
          </ac:spMkLst>
        </pc:spChg>
        <pc:spChg chg="del">
          <ac:chgData name="Stuti Jayeshkumar Trivedi" userId="59ebf7aa-ec3e-45ce-8e99-cca6bc15be4b" providerId="ADAL" clId="{15863176-3459-427E-A4AA-BDE1B2E3F4AF}" dt="2024-05-14T23:52:25.759" v="5610"/>
          <ac:spMkLst>
            <pc:docMk/>
            <pc:sldMk cId="400372114" sldId="326"/>
            <ac:spMk id="3" creationId="{848AAF83-03DA-8508-8AA5-7FF3B9537D6C}"/>
          </ac:spMkLst>
        </pc:spChg>
        <pc:spChg chg="add del">
          <ac:chgData name="Stuti Jayeshkumar Trivedi" userId="59ebf7aa-ec3e-45ce-8e99-cca6bc15be4b" providerId="ADAL" clId="{15863176-3459-427E-A4AA-BDE1B2E3F4AF}" dt="2024-05-14T23:51:39.725" v="5604" actId="22"/>
          <ac:spMkLst>
            <pc:docMk/>
            <pc:sldMk cId="400372114" sldId="326"/>
            <ac:spMk id="5" creationId="{C094EDDD-7681-057C-1A88-7F210B7F1242}"/>
          </ac:spMkLst>
        </pc:spChg>
        <pc:spChg chg="add mod">
          <ac:chgData name="Stuti Jayeshkumar Trivedi" userId="59ebf7aa-ec3e-45ce-8e99-cca6bc15be4b" providerId="ADAL" clId="{15863176-3459-427E-A4AA-BDE1B2E3F4AF}" dt="2024-05-15T00:03:42.637" v="5764" actId="1076"/>
          <ac:spMkLst>
            <pc:docMk/>
            <pc:sldMk cId="400372114" sldId="326"/>
            <ac:spMk id="9" creationId="{E1B2586A-5F2A-388B-6EEB-6981C75F9B2A}"/>
          </ac:spMkLst>
        </pc:spChg>
        <pc:spChg chg="add mod">
          <ac:chgData name="Stuti Jayeshkumar Trivedi" userId="59ebf7aa-ec3e-45ce-8e99-cca6bc15be4b" providerId="ADAL" clId="{15863176-3459-427E-A4AA-BDE1B2E3F4AF}" dt="2024-05-15T00:03:39.777" v="5763" actId="1076"/>
          <ac:spMkLst>
            <pc:docMk/>
            <pc:sldMk cId="400372114" sldId="326"/>
            <ac:spMk id="11" creationId="{C3B2291E-BCEC-9125-DC8B-45D8624C9350}"/>
          </ac:spMkLst>
        </pc:spChg>
        <pc:picChg chg="add mod">
          <ac:chgData name="Stuti Jayeshkumar Trivedi" userId="59ebf7aa-ec3e-45ce-8e99-cca6bc15be4b" providerId="ADAL" clId="{15863176-3459-427E-A4AA-BDE1B2E3F4AF}" dt="2024-05-15T00:34:19.151" v="5885" actId="1076"/>
          <ac:picMkLst>
            <pc:docMk/>
            <pc:sldMk cId="400372114" sldId="326"/>
            <ac:picMk id="7" creationId="{5F2BBAD4-3DA5-FDAD-7CE2-52D4557902E6}"/>
          </ac:picMkLst>
        </pc:picChg>
        <pc:picChg chg="add del mod">
          <ac:chgData name="Stuti Jayeshkumar Trivedi" userId="59ebf7aa-ec3e-45ce-8e99-cca6bc15be4b" providerId="ADAL" clId="{15863176-3459-427E-A4AA-BDE1B2E3F4AF}" dt="2024-05-14T23:55:24.606" v="5659" actId="478"/>
          <ac:picMkLst>
            <pc:docMk/>
            <pc:sldMk cId="400372114" sldId="326"/>
            <ac:picMk id="13" creationId="{F46BE898-B682-19B9-5951-0DA1789A9984}"/>
          </ac:picMkLst>
        </pc:picChg>
        <pc:picChg chg="add mod">
          <ac:chgData name="Stuti Jayeshkumar Trivedi" userId="59ebf7aa-ec3e-45ce-8e99-cca6bc15be4b" providerId="ADAL" clId="{15863176-3459-427E-A4AA-BDE1B2E3F4AF}" dt="2024-05-15T00:34:15.573" v="5884" actId="1076"/>
          <ac:picMkLst>
            <pc:docMk/>
            <pc:sldMk cId="400372114" sldId="326"/>
            <ac:picMk id="15" creationId="{9143F2CF-26A0-E8B5-C6E0-3DEF6766890E}"/>
          </ac:picMkLst>
        </pc:picChg>
      </pc:sldChg>
      <pc:sldChg chg="modSp new del mod">
        <pc:chgData name="Stuti Jayeshkumar Trivedi" userId="59ebf7aa-ec3e-45ce-8e99-cca6bc15be4b" providerId="ADAL" clId="{15863176-3459-427E-A4AA-BDE1B2E3F4AF}" dt="2024-05-15T06:38:16.017" v="7380" actId="2696"/>
        <pc:sldMkLst>
          <pc:docMk/>
          <pc:sldMk cId="1886813179" sldId="327"/>
        </pc:sldMkLst>
        <pc:spChg chg="mod">
          <ac:chgData name="Stuti Jayeshkumar Trivedi" userId="59ebf7aa-ec3e-45ce-8e99-cca6bc15be4b" providerId="ADAL" clId="{15863176-3459-427E-A4AA-BDE1B2E3F4AF}" dt="2024-05-14T22:24:55.451" v="5290" actId="20577"/>
          <ac:spMkLst>
            <pc:docMk/>
            <pc:sldMk cId="1886813179" sldId="327"/>
            <ac:spMk id="2" creationId="{37396E39-8393-0200-FAD5-3C6F8415747D}"/>
          </ac:spMkLst>
        </pc:spChg>
        <pc:spChg chg="mod">
          <ac:chgData name="Stuti Jayeshkumar Trivedi" userId="59ebf7aa-ec3e-45ce-8e99-cca6bc15be4b" providerId="ADAL" clId="{15863176-3459-427E-A4AA-BDE1B2E3F4AF}" dt="2024-05-15T06:24:17.969" v="7346" actId="20577"/>
          <ac:spMkLst>
            <pc:docMk/>
            <pc:sldMk cId="1886813179" sldId="327"/>
            <ac:spMk id="3" creationId="{DD575906-FF75-0B0F-7B79-E991C6235D17}"/>
          </ac:spMkLst>
        </pc:spChg>
      </pc:sldChg>
      <pc:sldChg chg="add">
        <pc:chgData name="Stuti Jayeshkumar Trivedi" userId="59ebf7aa-ec3e-45ce-8e99-cca6bc15be4b" providerId="ADAL" clId="{15863176-3459-427E-A4AA-BDE1B2E3F4AF}" dt="2024-05-15T06:38:34.461" v="7381"/>
        <pc:sldMkLst>
          <pc:docMk/>
          <pc:sldMk cId="3339728060" sldId="327"/>
        </pc:sldMkLst>
      </pc:sldChg>
      <pc:sldChg chg="add">
        <pc:chgData name="Stuti Jayeshkumar Trivedi" userId="59ebf7aa-ec3e-45ce-8e99-cca6bc15be4b" providerId="ADAL" clId="{15863176-3459-427E-A4AA-BDE1B2E3F4AF}" dt="2024-05-15T17:24:23.619" v="10317"/>
        <pc:sldMkLst>
          <pc:docMk/>
          <pc:sldMk cId="348384996" sldId="328"/>
        </pc:sldMkLst>
      </pc:sldChg>
      <pc:sldChg chg="add del">
        <pc:chgData name="Stuti Jayeshkumar Trivedi" userId="59ebf7aa-ec3e-45ce-8e99-cca6bc15be4b" providerId="ADAL" clId="{15863176-3459-427E-A4AA-BDE1B2E3F4AF}" dt="2024-05-15T17:24:15.922" v="10315" actId="2696"/>
        <pc:sldMkLst>
          <pc:docMk/>
          <pc:sldMk cId="428418598" sldId="328"/>
        </pc:sldMkLst>
      </pc:sldChg>
      <pc:sldChg chg="addSp delSp modSp new mod ord">
        <pc:chgData name="Stuti Jayeshkumar Trivedi" userId="59ebf7aa-ec3e-45ce-8e99-cca6bc15be4b" providerId="ADAL" clId="{15863176-3459-427E-A4AA-BDE1B2E3F4AF}" dt="2024-05-15T18:25:48.274" v="10342"/>
        <pc:sldMkLst>
          <pc:docMk/>
          <pc:sldMk cId="3057506620" sldId="329"/>
        </pc:sldMkLst>
        <pc:spChg chg="mod">
          <ac:chgData name="Stuti Jayeshkumar Trivedi" userId="59ebf7aa-ec3e-45ce-8e99-cca6bc15be4b" providerId="ADAL" clId="{15863176-3459-427E-A4AA-BDE1B2E3F4AF}" dt="2024-05-15T00:13:59.204" v="5865" actId="20577"/>
          <ac:spMkLst>
            <pc:docMk/>
            <pc:sldMk cId="3057506620" sldId="329"/>
            <ac:spMk id="2" creationId="{3EFF2E39-A535-B676-7384-E0BF077D8F96}"/>
          </ac:spMkLst>
        </pc:spChg>
        <pc:spChg chg="del">
          <ac:chgData name="Stuti Jayeshkumar Trivedi" userId="59ebf7aa-ec3e-45ce-8e99-cca6bc15be4b" providerId="ADAL" clId="{15863176-3459-427E-A4AA-BDE1B2E3F4AF}" dt="2024-05-14T23:56:05.735" v="5662"/>
          <ac:spMkLst>
            <pc:docMk/>
            <pc:sldMk cId="3057506620" sldId="329"/>
            <ac:spMk id="3" creationId="{ADF5F979-7AC5-0955-09CE-0DDEE6FFFFE4}"/>
          </ac:spMkLst>
        </pc:spChg>
        <pc:spChg chg="add mod">
          <ac:chgData name="Stuti Jayeshkumar Trivedi" userId="59ebf7aa-ec3e-45ce-8e99-cca6bc15be4b" providerId="ADAL" clId="{15863176-3459-427E-A4AA-BDE1B2E3F4AF}" dt="2024-05-14T23:59:29.308" v="5699" actId="1076"/>
          <ac:spMkLst>
            <pc:docMk/>
            <pc:sldMk cId="3057506620" sldId="329"/>
            <ac:spMk id="5" creationId="{73D56E71-7954-145C-2C7E-D04136674201}"/>
          </ac:spMkLst>
        </pc:spChg>
        <pc:spChg chg="add mod">
          <ac:chgData name="Stuti Jayeshkumar Trivedi" userId="59ebf7aa-ec3e-45ce-8e99-cca6bc15be4b" providerId="ADAL" clId="{15863176-3459-427E-A4AA-BDE1B2E3F4AF}" dt="2024-05-15T00:14:18.507" v="5879" actId="1076"/>
          <ac:spMkLst>
            <pc:docMk/>
            <pc:sldMk cId="3057506620" sldId="329"/>
            <ac:spMk id="9" creationId="{968C7ED7-5F60-E664-5C42-28D153093ABF}"/>
          </ac:spMkLst>
        </pc:spChg>
        <pc:picChg chg="add mod">
          <ac:chgData name="Stuti Jayeshkumar Trivedi" userId="59ebf7aa-ec3e-45ce-8e99-cca6bc15be4b" providerId="ADAL" clId="{15863176-3459-427E-A4AA-BDE1B2E3F4AF}" dt="2024-05-15T00:14:26.152" v="5882" actId="1076"/>
          <ac:picMkLst>
            <pc:docMk/>
            <pc:sldMk cId="3057506620" sldId="329"/>
            <ac:picMk id="7" creationId="{2C4F6C89-B4A8-AD3E-D07F-34D986E7F26E}"/>
          </ac:picMkLst>
        </pc:picChg>
        <pc:picChg chg="add mod">
          <ac:chgData name="Stuti Jayeshkumar Trivedi" userId="59ebf7aa-ec3e-45ce-8e99-cca6bc15be4b" providerId="ADAL" clId="{15863176-3459-427E-A4AA-BDE1B2E3F4AF}" dt="2024-05-15T00:14:15.261" v="5878" actId="1076"/>
          <ac:picMkLst>
            <pc:docMk/>
            <pc:sldMk cId="3057506620" sldId="329"/>
            <ac:picMk id="11" creationId="{3E837403-8461-4E60-854E-646C8008F7D6}"/>
          </ac:picMkLst>
        </pc:picChg>
      </pc:sldChg>
      <pc:sldChg chg="addSp delSp modSp new mod">
        <pc:chgData name="Stuti Jayeshkumar Trivedi" userId="59ebf7aa-ec3e-45ce-8e99-cca6bc15be4b" providerId="ADAL" clId="{15863176-3459-427E-A4AA-BDE1B2E3F4AF}" dt="2024-05-15T00:13:34.677" v="5827" actId="20577"/>
        <pc:sldMkLst>
          <pc:docMk/>
          <pc:sldMk cId="3296558160" sldId="330"/>
        </pc:sldMkLst>
        <pc:spChg chg="mod">
          <ac:chgData name="Stuti Jayeshkumar Trivedi" userId="59ebf7aa-ec3e-45ce-8e99-cca6bc15be4b" providerId="ADAL" clId="{15863176-3459-427E-A4AA-BDE1B2E3F4AF}" dt="2024-05-15T00:13:34.677" v="5827" actId="20577"/>
          <ac:spMkLst>
            <pc:docMk/>
            <pc:sldMk cId="3296558160" sldId="330"/>
            <ac:spMk id="2" creationId="{7878A01C-99C6-6740-6B91-A962719B6ED3}"/>
          </ac:spMkLst>
        </pc:spChg>
        <pc:spChg chg="del">
          <ac:chgData name="Stuti Jayeshkumar Trivedi" userId="59ebf7aa-ec3e-45ce-8e99-cca6bc15be4b" providerId="ADAL" clId="{15863176-3459-427E-A4AA-BDE1B2E3F4AF}" dt="2024-05-15T00:00:00.900" v="5705"/>
          <ac:spMkLst>
            <pc:docMk/>
            <pc:sldMk cId="3296558160" sldId="330"/>
            <ac:spMk id="3" creationId="{8E4D58D1-7E09-AC6C-58C0-BDF3441C7631}"/>
          </ac:spMkLst>
        </pc:spChg>
        <pc:spChg chg="add mod">
          <ac:chgData name="Stuti Jayeshkumar Trivedi" userId="59ebf7aa-ec3e-45ce-8e99-cca6bc15be4b" providerId="ADAL" clId="{15863176-3459-427E-A4AA-BDE1B2E3F4AF}" dt="2024-05-15T00:13:13.222" v="5807" actId="20577"/>
          <ac:spMkLst>
            <pc:docMk/>
            <pc:sldMk cId="3296558160" sldId="330"/>
            <ac:spMk id="9" creationId="{5AA2F1C4-0F00-AEA1-566C-63A46ECC6A66}"/>
          </ac:spMkLst>
        </pc:spChg>
        <pc:picChg chg="add mod">
          <ac:chgData name="Stuti Jayeshkumar Trivedi" userId="59ebf7aa-ec3e-45ce-8e99-cca6bc15be4b" providerId="ADAL" clId="{15863176-3459-427E-A4AA-BDE1B2E3F4AF}" dt="2024-05-15T00:00:44.711" v="5721" actId="1076"/>
          <ac:picMkLst>
            <pc:docMk/>
            <pc:sldMk cId="3296558160" sldId="330"/>
            <ac:picMk id="5" creationId="{C8F382C8-2A98-DF83-9B07-79C03944A386}"/>
          </ac:picMkLst>
        </pc:picChg>
        <pc:picChg chg="add mod">
          <ac:chgData name="Stuti Jayeshkumar Trivedi" userId="59ebf7aa-ec3e-45ce-8e99-cca6bc15be4b" providerId="ADAL" clId="{15863176-3459-427E-A4AA-BDE1B2E3F4AF}" dt="2024-05-15T00:00:41.166" v="5720" actId="1076"/>
          <ac:picMkLst>
            <pc:docMk/>
            <pc:sldMk cId="3296558160" sldId="330"/>
            <ac:picMk id="7" creationId="{C41FB913-3872-15EA-2365-B603CED6982B}"/>
          </ac:picMkLst>
        </pc:picChg>
      </pc:sldChg>
      <pc:sldChg chg="addSp delSp modSp new mod">
        <pc:chgData name="Stuti Jayeshkumar Trivedi" userId="59ebf7aa-ec3e-45ce-8e99-cca6bc15be4b" providerId="ADAL" clId="{15863176-3459-427E-A4AA-BDE1B2E3F4AF}" dt="2024-05-15T00:13:44.244" v="5847" actId="20577"/>
        <pc:sldMkLst>
          <pc:docMk/>
          <pc:sldMk cId="3817015100" sldId="331"/>
        </pc:sldMkLst>
        <pc:spChg chg="mod">
          <ac:chgData name="Stuti Jayeshkumar Trivedi" userId="59ebf7aa-ec3e-45ce-8e99-cca6bc15be4b" providerId="ADAL" clId="{15863176-3459-427E-A4AA-BDE1B2E3F4AF}" dt="2024-05-15T00:13:44.244" v="5847" actId="20577"/>
          <ac:spMkLst>
            <pc:docMk/>
            <pc:sldMk cId="3817015100" sldId="331"/>
            <ac:spMk id="2" creationId="{1E472D72-79D2-F6A5-40D7-6E446EE8CCEA}"/>
          </ac:spMkLst>
        </pc:spChg>
        <pc:spChg chg="del">
          <ac:chgData name="Stuti Jayeshkumar Trivedi" userId="59ebf7aa-ec3e-45ce-8e99-cca6bc15be4b" providerId="ADAL" clId="{15863176-3459-427E-A4AA-BDE1B2E3F4AF}" dt="2024-05-15T00:02:28.439" v="5750"/>
          <ac:spMkLst>
            <pc:docMk/>
            <pc:sldMk cId="3817015100" sldId="331"/>
            <ac:spMk id="3" creationId="{98E7C43F-4E26-E6C2-DF2A-9CEA9C6079A2}"/>
          </ac:spMkLst>
        </pc:spChg>
        <pc:spChg chg="add mod">
          <ac:chgData name="Stuti Jayeshkumar Trivedi" userId="59ebf7aa-ec3e-45ce-8e99-cca6bc15be4b" providerId="ADAL" clId="{15863176-3459-427E-A4AA-BDE1B2E3F4AF}" dt="2024-05-15T00:13:03.516" v="5806" actId="20577"/>
          <ac:spMkLst>
            <pc:docMk/>
            <pc:sldMk cId="3817015100" sldId="331"/>
            <ac:spMk id="5" creationId="{3BD09707-192F-C62C-AF1A-305EFFC9CB52}"/>
          </ac:spMkLst>
        </pc:spChg>
        <pc:picChg chg="add mod">
          <ac:chgData name="Stuti Jayeshkumar Trivedi" userId="59ebf7aa-ec3e-45ce-8e99-cca6bc15be4b" providerId="ADAL" clId="{15863176-3459-427E-A4AA-BDE1B2E3F4AF}" dt="2024-05-15T00:12:44.680" v="5789" actId="1076"/>
          <ac:picMkLst>
            <pc:docMk/>
            <pc:sldMk cId="3817015100" sldId="331"/>
            <ac:picMk id="7" creationId="{F048815F-2ACB-B4DC-3684-F2921E4E4496}"/>
          </ac:picMkLst>
        </pc:picChg>
        <pc:picChg chg="add mod">
          <ac:chgData name="Stuti Jayeshkumar Trivedi" userId="59ebf7aa-ec3e-45ce-8e99-cca6bc15be4b" providerId="ADAL" clId="{15863176-3459-427E-A4AA-BDE1B2E3F4AF}" dt="2024-05-15T00:12:36.917" v="5788" actId="14100"/>
          <ac:picMkLst>
            <pc:docMk/>
            <pc:sldMk cId="3817015100" sldId="331"/>
            <ac:picMk id="9" creationId="{1FC8C4EB-B29B-3440-BAD7-538247CC4156}"/>
          </ac:picMkLst>
        </pc:picChg>
      </pc:sldChg>
      <pc:sldChg chg="addSp modSp new mod">
        <pc:chgData name="Stuti Jayeshkumar Trivedi" userId="59ebf7aa-ec3e-45ce-8e99-cca6bc15be4b" providerId="ADAL" clId="{15863176-3459-427E-A4AA-BDE1B2E3F4AF}" dt="2024-05-15T18:39:31.648" v="10403"/>
        <pc:sldMkLst>
          <pc:docMk/>
          <pc:sldMk cId="1118309904" sldId="332"/>
        </pc:sldMkLst>
        <pc:spChg chg="mod">
          <ac:chgData name="Stuti Jayeshkumar Trivedi" userId="59ebf7aa-ec3e-45ce-8e99-cca6bc15be4b" providerId="ADAL" clId="{15863176-3459-427E-A4AA-BDE1B2E3F4AF}" dt="2024-05-15T18:39:31.648" v="10403"/>
          <ac:spMkLst>
            <pc:docMk/>
            <pc:sldMk cId="1118309904" sldId="332"/>
            <ac:spMk id="3" creationId="{9C658FAA-312E-F20B-7DB1-D4DD72173E10}"/>
          </ac:spMkLst>
        </pc:spChg>
        <pc:spChg chg="add">
          <ac:chgData name="Stuti Jayeshkumar Trivedi" userId="59ebf7aa-ec3e-45ce-8e99-cca6bc15be4b" providerId="ADAL" clId="{15863176-3459-427E-A4AA-BDE1B2E3F4AF}" dt="2024-05-15T01:15:08.848" v="6181" actId="22"/>
          <ac:spMkLst>
            <pc:docMk/>
            <pc:sldMk cId="1118309904" sldId="332"/>
            <ac:spMk id="5" creationId="{4EEE36B4-585F-497F-D083-985E86308A6F}"/>
          </ac:spMkLst>
        </pc:spChg>
      </pc:sldChg>
      <pc:sldChg chg="addSp delSp modSp new mod">
        <pc:chgData name="Stuti Jayeshkumar Trivedi" userId="59ebf7aa-ec3e-45ce-8e99-cca6bc15be4b" providerId="ADAL" clId="{15863176-3459-427E-A4AA-BDE1B2E3F4AF}" dt="2024-05-15T01:22:04.676" v="6254" actId="22"/>
        <pc:sldMkLst>
          <pc:docMk/>
          <pc:sldMk cId="1086933923" sldId="333"/>
        </pc:sldMkLst>
        <pc:spChg chg="del">
          <ac:chgData name="Stuti Jayeshkumar Trivedi" userId="59ebf7aa-ec3e-45ce-8e99-cca6bc15be4b" providerId="ADAL" clId="{15863176-3459-427E-A4AA-BDE1B2E3F4AF}" dt="2024-05-15T01:22:04.676" v="6254" actId="22"/>
          <ac:spMkLst>
            <pc:docMk/>
            <pc:sldMk cId="1086933923" sldId="333"/>
            <ac:spMk id="3" creationId="{9DB1AC26-CE33-D746-FDBB-5FCEA48A18B4}"/>
          </ac:spMkLst>
        </pc:spChg>
        <pc:picChg chg="add mod ord">
          <ac:chgData name="Stuti Jayeshkumar Trivedi" userId="59ebf7aa-ec3e-45ce-8e99-cca6bc15be4b" providerId="ADAL" clId="{15863176-3459-427E-A4AA-BDE1B2E3F4AF}" dt="2024-05-15T01:22:04.676" v="6254" actId="22"/>
          <ac:picMkLst>
            <pc:docMk/>
            <pc:sldMk cId="1086933923" sldId="333"/>
            <ac:picMk id="5" creationId="{C64E5CEC-FC1E-EB82-151D-010E4ECB7BDF}"/>
          </ac:picMkLst>
        </pc:picChg>
      </pc:sldChg>
      <pc:sldChg chg="addSp delSp modSp new mod ord">
        <pc:chgData name="Stuti Jayeshkumar Trivedi" userId="59ebf7aa-ec3e-45ce-8e99-cca6bc15be4b" providerId="ADAL" clId="{15863176-3459-427E-A4AA-BDE1B2E3F4AF}" dt="2024-05-15T17:12:20.550" v="9842" actId="20577"/>
        <pc:sldMkLst>
          <pc:docMk/>
          <pc:sldMk cId="4009095549" sldId="334"/>
        </pc:sldMkLst>
        <pc:spChg chg="mod">
          <ac:chgData name="Stuti Jayeshkumar Trivedi" userId="59ebf7aa-ec3e-45ce-8e99-cca6bc15be4b" providerId="ADAL" clId="{15863176-3459-427E-A4AA-BDE1B2E3F4AF}" dt="2024-05-15T01:41:59.393" v="6544" actId="20577"/>
          <ac:spMkLst>
            <pc:docMk/>
            <pc:sldMk cId="4009095549" sldId="334"/>
            <ac:spMk id="2" creationId="{0613C8D9-BF7E-3404-CDA0-F288D190526E}"/>
          </ac:spMkLst>
        </pc:spChg>
        <pc:spChg chg="mod">
          <ac:chgData name="Stuti Jayeshkumar Trivedi" userId="59ebf7aa-ec3e-45ce-8e99-cca6bc15be4b" providerId="ADAL" clId="{15863176-3459-427E-A4AA-BDE1B2E3F4AF}" dt="2024-05-15T17:12:05.202" v="9833" actId="27636"/>
          <ac:spMkLst>
            <pc:docMk/>
            <pc:sldMk cId="4009095549" sldId="334"/>
            <ac:spMk id="3" creationId="{72FAC3E1-1E07-FD86-BA4B-0A1228DF6B78}"/>
          </ac:spMkLst>
        </pc:spChg>
        <pc:spChg chg="add del">
          <ac:chgData name="Stuti Jayeshkumar Trivedi" userId="59ebf7aa-ec3e-45ce-8e99-cca6bc15be4b" providerId="ADAL" clId="{15863176-3459-427E-A4AA-BDE1B2E3F4AF}" dt="2024-05-15T02:03:54.185" v="6601"/>
          <ac:spMkLst>
            <pc:docMk/>
            <pc:sldMk cId="4009095549" sldId="334"/>
            <ac:spMk id="5" creationId="{07486D3E-C4D0-CE94-0B82-9D4D6E0F6F9D}"/>
          </ac:spMkLst>
        </pc:spChg>
        <pc:spChg chg="add del">
          <ac:chgData name="Stuti Jayeshkumar Trivedi" userId="59ebf7aa-ec3e-45ce-8e99-cca6bc15be4b" providerId="ADAL" clId="{15863176-3459-427E-A4AA-BDE1B2E3F4AF}" dt="2024-05-15T02:03:54.185" v="6601"/>
          <ac:spMkLst>
            <pc:docMk/>
            <pc:sldMk cId="4009095549" sldId="334"/>
            <ac:spMk id="6" creationId="{31485BC7-B09D-224B-82D1-5A927392D276}"/>
          </ac:spMkLst>
        </pc:spChg>
        <pc:spChg chg="add del mod">
          <ac:chgData name="Stuti Jayeshkumar Trivedi" userId="59ebf7aa-ec3e-45ce-8e99-cca6bc15be4b" providerId="ADAL" clId="{15863176-3459-427E-A4AA-BDE1B2E3F4AF}" dt="2024-05-15T02:04:45.625" v="6607"/>
          <ac:spMkLst>
            <pc:docMk/>
            <pc:sldMk cId="4009095549" sldId="334"/>
            <ac:spMk id="7" creationId="{49D93FBD-060F-4C81-85D6-14120381E52F}"/>
          </ac:spMkLst>
        </pc:spChg>
        <pc:spChg chg="add del">
          <ac:chgData name="Stuti Jayeshkumar Trivedi" userId="59ebf7aa-ec3e-45ce-8e99-cca6bc15be4b" providerId="ADAL" clId="{15863176-3459-427E-A4AA-BDE1B2E3F4AF}" dt="2024-05-15T17:08:02.040" v="9685"/>
          <ac:spMkLst>
            <pc:docMk/>
            <pc:sldMk cId="4009095549" sldId="334"/>
            <ac:spMk id="10" creationId="{AD50F503-9D76-4665-CEE3-A51E1951E6DC}"/>
          </ac:spMkLst>
        </pc:spChg>
        <pc:spChg chg="add del">
          <ac:chgData name="Stuti Jayeshkumar Trivedi" userId="59ebf7aa-ec3e-45ce-8e99-cca6bc15be4b" providerId="ADAL" clId="{15863176-3459-427E-A4AA-BDE1B2E3F4AF}" dt="2024-05-15T17:08:02.040" v="9685"/>
          <ac:spMkLst>
            <pc:docMk/>
            <pc:sldMk cId="4009095549" sldId="334"/>
            <ac:spMk id="11" creationId="{8A9AC9ED-D4C0-1C68-2719-EA1FA94F248B}"/>
          </ac:spMkLst>
        </pc:spChg>
        <pc:spChg chg="add mod">
          <ac:chgData name="Stuti Jayeshkumar Trivedi" userId="59ebf7aa-ec3e-45ce-8e99-cca6bc15be4b" providerId="ADAL" clId="{15863176-3459-427E-A4AA-BDE1B2E3F4AF}" dt="2024-05-15T17:12:20.550" v="9842" actId="20577"/>
          <ac:spMkLst>
            <pc:docMk/>
            <pc:sldMk cId="4009095549" sldId="334"/>
            <ac:spMk id="12" creationId="{39D878B3-0D0E-6F03-A763-ACBBF025912C}"/>
          </ac:spMkLst>
        </pc:spChg>
        <pc:picChg chg="add mod">
          <ac:chgData name="Stuti Jayeshkumar Trivedi" userId="59ebf7aa-ec3e-45ce-8e99-cca6bc15be4b" providerId="ADAL" clId="{15863176-3459-427E-A4AA-BDE1B2E3F4AF}" dt="2024-05-15T17:12:08.340" v="9834" actId="1076"/>
          <ac:picMkLst>
            <pc:docMk/>
            <pc:sldMk cId="4009095549" sldId="334"/>
            <ac:picMk id="4" creationId="{1CE5C7A2-5BE5-09CB-036F-22A24A0DA911}"/>
          </ac:picMkLst>
        </pc:picChg>
        <pc:picChg chg="add mod">
          <ac:chgData name="Stuti Jayeshkumar Trivedi" userId="59ebf7aa-ec3e-45ce-8e99-cca6bc15be4b" providerId="ADAL" clId="{15863176-3459-427E-A4AA-BDE1B2E3F4AF}" dt="2024-05-15T17:11:52.759" v="9815" actId="1076"/>
          <ac:picMkLst>
            <pc:docMk/>
            <pc:sldMk cId="4009095549" sldId="334"/>
            <ac:picMk id="8" creationId="{E6818A92-7881-03E9-E09E-B198A5F2C3CC}"/>
          </ac:picMkLst>
        </pc:picChg>
        <pc:picChg chg="add mod">
          <ac:chgData name="Stuti Jayeshkumar Trivedi" userId="59ebf7aa-ec3e-45ce-8e99-cca6bc15be4b" providerId="ADAL" clId="{15863176-3459-427E-A4AA-BDE1B2E3F4AF}" dt="2024-05-15T17:12:17.073" v="9837" actId="1076"/>
          <ac:picMkLst>
            <pc:docMk/>
            <pc:sldMk cId="4009095549" sldId="334"/>
            <ac:picMk id="9" creationId="{ADD43120-A5EA-55DC-5542-85ED39D80D07}"/>
          </ac:picMkLst>
        </pc:picChg>
        <pc:picChg chg="add del">
          <ac:chgData name="Stuti Jayeshkumar Trivedi" userId="59ebf7aa-ec3e-45ce-8e99-cca6bc15be4b" providerId="ADAL" clId="{15863176-3459-427E-A4AA-BDE1B2E3F4AF}" dt="2024-05-15T02:03:54.185" v="6601"/>
          <ac:picMkLst>
            <pc:docMk/>
            <pc:sldMk cId="4009095549" sldId="334"/>
            <ac:picMk id="1025" creationId="{BF4F3840-52DF-05EB-745E-F0480A71FA9D}"/>
          </ac:picMkLst>
        </pc:picChg>
        <pc:picChg chg="add del">
          <ac:chgData name="Stuti Jayeshkumar Trivedi" userId="59ebf7aa-ec3e-45ce-8e99-cca6bc15be4b" providerId="ADAL" clId="{15863176-3459-427E-A4AA-BDE1B2E3F4AF}" dt="2024-05-15T02:03:54.185" v="6601"/>
          <ac:picMkLst>
            <pc:docMk/>
            <pc:sldMk cId="4009095549" sldId="334"/>
            <ac:picMk id="1026" creationId="{5B367430-18D2-39FC-7AC7-4212503FC53A}"/>
          </ac:picMkLst>
        </pc:picChg>
        <pc:picChg chg="add del mod">
          <ac:chgData name="Stuti Jayeshkumar Trivedi" userId="59ebf7aa-ec3e-45ce-8e99-cca6bc15be4b" providerId="ADAL" clId="{15863176-3459-427E-A4AA-BDE1B2E3F4AF}" dt="2024-05-15T02:04:45.625" v="6607"/>
          <ac:picMkLst>
            <pc:docMk/>
            <pc:sldMk cId="4009095549" sldId="334"/>
            <ac:picMk id="1029" creationId="{DA3BCD4E-10F3-EE59-F37C-10FED77F80B2}"/>
          </ac:picMkLst>
        </pc:picChg>
        <pc:picChg chg="add del">
          <ac:chgData name="Stuti Jayeshkumar Trivedi" userId="59ebf7aa-ec3e-45ce-8e99-cca6bc15be4b" providerId="ADAL" clId="{15863176-3459-427E-A4AA-BDE1B2E3F4AF}" dt="2024-05-15T17:08:02.040" v="9685"/>
          <ac:picMkLst>
            <pc:docMk/>
            <pc:sldMk cId="4009095549" sldId="334"/>
            <ac:picMk id="1031" creationId="{340D1C91-CBBF-3060-5D90-651FF0A4FF44}"/>
          </ac:picMkLst>
        </pc:picChg>
      </pc:sldChg>
      <pc:sldChg chg="modSp new del mod">
        <pc:chgData name="Stuti Jayeshkumar Trivedi" userId="59ebf7aa-ec3e-45ce-8e99-cca6bc15be4b" providerId="ADAL" clId="{15863176-3459-427E-A4AA-BDE1B2E3F4AF}" dt="2024-05-15T02:41:10.779" v="6777" actId="47"/>
        <pc:sldMkLst>
          <pc:docMk/>
          <pc:sldMk cId="1197211506" sldId="335"/>
        </pc:sldMkLst>
        <pc:spChg chg="mod">
          <ac:chgData name="Stuti Jayeshkumar Trivedi" userId="59ebf7aa-ec3e-45ce-8e99-cca6bc15be4b" providerId="ADAL" clId="{15863176-3459-427E-A4AA-BDE1B2E3F4AF}" dt="2024-05-15T01:42:36.530" v="6591" actId="20577"/>
          <ac:spMkLst>
            <pc:docMk/>
            <pc:sldMk cId="1197211506" sldId="335"/>
            <ac:spMk id="2" creationId="{9C536F3F-70A5-BD03-91A8-A2A8090F2F6F}"/>
          </ac:spMkLst>
        </pc:spChg>
      </pc:sldChg>
      <pc:sldChg chg="addSp delSp modSp new mod ord">
        <pc:chgData name="Stuti Jayeshkumar Trivedi" userId="59ebf7aa-ec3e-45ce-8e99-cca6bc15be4b" providerId="ADAL" clId="{15863176-3459-427E-A4AA-BDE1B2E3F4AF}" dt="2024-05-15T17:10:15.712" v="9774" actId="1076"/>
        <pc:sldMkLst>
          <pc:docMk/>
          <pc:sldMk cId="1583820207" sldId="336"/>
        </pc:sldMkLst>
        <pc:spChg chg="mod">
          <ac:chgData name="Stuti Jayeshkumar Trivedi" userId="59ebf7aa-ec3e-45ce-8e99-cca6bc15be4b" providerId="ADAL" clId="{15863176-3459-427E-A4AA-BDE1B2E3F4AF}" dt="2024-05-15T02:13:36.637" v="6676" actId="20577"/>
          <ac:spMkLst>
            <pc:docMk/>
            <pc:sldMk cId="1583820207" sldId="336"/>
            <ac:spMk id="2" creationId="{874B6E43-5104-F40E-2391-5C0C62E9775D}"/>
          </ac:spMkLst>
        </pc:spChg>
        <pc:spChg chg="mod">
          <ac:chgData name="Stuti Jayeshkumar Trivedi" userId="59ebf7aa-ec3e-45ce-8e99-cca6bc15be4b" providerId="ADAL" clId="{15863176-3459-427E-A4AA-BDE1B2E3F4AF}" dt="2024-05-15T02:21:05.521" v="6699" actId="20577"/>
          <ac:spMkLst>
            <pc:docMk/>
            <pc:sldMk cId="1583820207" sldId="336"/>
            <ac:spMk id="3" creationId="{CAAAB46C-0C69-35C8-4166-B0E8AB4D857E}"/>
          </ac:spMkLst>
        </pc:spChg>
        <pc:spChg chg="add del">
          <ac:chgData name="Stuti Jayeshkumar Trivedi" userId="59ebf7aa-ec3e-45ce-8e99-cca6bc15be4b" providerId="ADAL" clId="{15863176-3459-427E-A4AA-BDE1B2E3F4AF}" dt="2024-05-15T02:22:31.439" v="6703" actId="22"/>
          <ac:spMkLst>
            <pc:docMk/>
            <pc:sldMk cId="1583820207" sldId="336"/>
            <ac:spMk id="5" creationId="{BE8D0979-0713-1A6B-4871-854875DF7929}"/>
          </ac:spMkLst>
        </pc:spChg>
        <pc:spChg chg="add mod">
          <ac:chgData name="Stuti Jayeshkumar Trivedi" userId="59ebf7aa-ec3e-45ce-8e99-cca6bc15be4b" providerId="ADAL" clId="{15863176-3459-427E-A4AA-BDE1B2E3F4AF}" dt="2024-05-15T17:09:17.346" v="9721" actId="14100"/>
          <ac:spMkLst>
            <pc:docMk/>
            <pc:sldMk cId="1583820207" sldId="336"/>
            <ac:spMk id="13" creationId="{4E50458B-F216-9AAF-03E0-4D546BDEE462}"/>
          </ac:spMkLst>
        </pc:spChg>
        <pc:spChg chg="add mod">
          <ac:chgData name="Stuti Jayeshkumar Trivedi" userId="59ebf7aa-ec3e-45ce-8e99-cca6bc15be4b" providerId="ADAL" clId="{15863176-3459-427E-A4AA-BDE1B2E3F4AF}" dt="2024-05-15T17:07:04.945" v="9673" actId="20577"/>
          <ac:spMkLst>
            <pc:docMk/>
            <pc:sldMk cId="1583820207" sldId="336"/>
            <ac:spMk id="14" creationId="{529F347C-EF62-6B2B-05E0-B9E4F7750603}"/>
          </ac:spMkLst>
        </pc:spChg>
        <pc:spChg chg="add mod">
          <ac:chgData name="Stuti Jayeshkumar Trivedi" userId="59ebf7aa-ec3e-45ce-8e99-cca6bc15be4b" providerId="ADAL" clId="{15863176-3459-427E-A4AA-BDE1B2E3F4AF}" dt="2024-05-15T17:07:19.401" v="9679" actId="20577"/>
          <ac:spMkLst>
            <pc:docMk/>
            <pc:sldMk cId="1583820207" sldId="336"/>
            <ac:spMk id="15" creationId="{AD1060FE-CCD6-ACDC-600E-C822AFDA989C}"/>
          </ac:spMkLst>
        </pc:spChg>
        <pc:spChg chg="add del">
          <ac:chgData name="Stuti Jayeshkumar Trivedi" userId="59ebf7aa-ec3e-45ce-8e99-cca6bc15be4b" providerId="ADAL" clId="{15863176-3459-427E-A4AA-BDE1B2E3F4AF}" dt="2024-05-15T17:07:47.617" v="9681"/>
          <ac:spMkLst>
            <pc:docMk/>
            <pc:sldMk cId="1583820207" sldId="336"/>
            <ac:spMk id="16" creationId="{80DED337-DBB7-BCF0-89DA-2EB8A11900D5}"/>
          </ac:spMkLst>
        </pc:spChg>
        <pc:spChg chg="add del">
          <ac:chgData name="Stuti Jayeshkumar Trivedi" userId="59ebf7aa-ec3e-45ce-8e99-cca6bc15be4b" providerId="ADAL" clId="{15863176-3459-427E-A4AA-BDE1B2E3F4AF}" dt="2024-05-15T17:07:47.617" v="9681"/>
          <ac:spMkLst>
            <pc:docMk/>
            <pc:sldMk cId="1583820207" sldId="336"/>
            <ac:spMk id="17" creationId="{595D4B1E-4A94-B0D7-0787-31A56FBC5925}"/>
          </ac:spMkLst>
        </pc:spChg>
        <pc:spChg chg="add del">
          <ac:chgData name="Stuti Jayeshkumar Trivedi" userId="59ebf7aa-ec3e-45ce-8e99-cca6bc15be4b" providerId="ADAL" clId="{15863176-3459-427E-A4AA-BDE1B2E3F4AF}" dt="2024-05-15T17:07:55.623" v="9683"/>
          <ac:spMkLst>
            <pc:docMk/>
            <pc:sldMk cId="1583820207" sldId="336"/>
            <ac:spMk id="18" creationId="{A3D25524-EF2F-3989-4B1F-90AAE0BADB37}"/>
          </ac:spMkLst>
        </pc:spChg>
        <pc:spChg chg="add del">
          <ac:chgData name="Stuti Jayeshkumar Trivedi" userId="59ebf7aa-ec3e-45ce-8e99-cca6bc15be4b" providerId="ADAL" clId="{15863176-3459-427E-A4AA-BDE1B2E3F4AF}" dt="2024-05-15T17:07:55.623" v="9683"/>
          <ac:spMkLst>
            <pc:docMk/>
            <pc:sldMk cId="1583820207" sldId="336"/>
            <ac:spMk id="19" creationId="{880BB678-B5EF-89ED-F859-EB8ED43B24F8}"/>
          </ac:spMkLst>
        </pc:spChg>
        <pc:spChg chg="add del mod">
          <ac:chgData name="Stuti Jayeshkumar Trivedi" userId="59ebf7aa-ec3e-45ce-8e99-cca6bc15be4b" providerId="ADAL" clId="{15863176-3459-427E-A4AA-BDE1B2E3F4AF}" dt="2024-05-15T17:09:00.186" v="9704" actId="478"/>
          <ac:spMkLst>
            <pc:docMk/>
            <pc:sldMk cId="1583820207" sldId="336"/>
            <ac:spMk id="21" creationId="{6E6210E9-0FC0-DAEF-FD0A-E3F79A12573C}"/>
          </ac:spMkLst>
        </pc:spChg>
        <pc:spChg chg="add mod">
          <ac:chgData name="Stuti Jayeshkumar Trivedi" userId="59ebf7aa-ec3e-45ce-8e99-cca6bc15be4b" providerId="ADAL" clId="{15863176-3459-427E-A4AA-BDE1B2E3F4AF}" dt="2024-05-15T17:09:55.673" v="9738" actId="1076"/>
          <ac:spMkLst>
            <pc:docMk/>
            <pc:sldMk cId="1583820207" sldId="336"/>
            <ac:spMk id="27" creationId="{36F220D0-8AA2-288A-F4B5-D1311446C012}"/>
          </ac:spMkLst>
        </pc:spChg>
        <pc:spChg chg="add mod">
          <ac:chgData name="Stuti Jayeshkumar Trivedi" userId="59ebf7aa-ec3e-45ce-8e99-cca6bc15be4b" providerId="ADAL" clId="{15863176-3459-427E-A4AA-BDE1B2E3F4AF}" dt="2024-05-15T17:10:15.712" v="9774" actId="1076"/>
          <ac:spMkLst>
            <pc:docMk/>
            <pc:sldMk cId="1583820207" sldId="336"/>
            <ac:spMk id="29" creationId="{31121CD8-EF0D-AD9A-C075-6F3EC6712B51}"/>
          </ac:spMkLst>
        </pc:spChg>
        <pc:picChg chg="add del mod">
          <ac:chgData name="Stuti Jayeshkumar Trivedi" userId="59ebf7aa-ec3e-45ce-8e99-cca6bc15be4b" providerId="ADAL" clId="{15863176-3459-427E-A4AA-BDE1B2E3F4AF}" dt="2024-05-15T17:10:03.117" v="9741" actId="1076"/>
          <ac:picMkLst>
            <pc:docMk/>
            <pc:sldMk cId="1583820207" sldId="336"/>
            <ac:picMk id="7" creationId="{6E87385D-34B9-93EB-BBF6-F3708F26587B}"/>
          </ac:picMkLst>
        </pc:picChg>
        <pc:picChg chg="add mod">
          <ac:chgData name="Stuti Jayeshkumar Trivedi" userId="59ebf7aa-ec3e-45ce-8e99-cca6bc15be4b" providerId="ADAL" clId="{15863176-3459-427E-A4AA-BDE1B2E3F4AF}" dt="2024-05-15T02:25:50.926" v="6716" actId="1076"/>
          <ac:picMkLst>
            <pc:docMk/>
            <pc:sldMk cId="1583820207" sldId="336"/>
            <ac:picMk id="9" creationId="{0D068EF8-CB80-DADA-329F-2821AEAB9F43}"/>
          </ac:picMkLst>
        </pc:picChg>
        <pc:picChg chg="add mod">
          <ac:chgData name="Stuti Jayeshkumar Trivedi" userId="59ebf7aa-ec3e-45ce-8e99-cca6bc15be4b" providerId="ADAL" clId="{15863176-3459-427E-A4AA-BDE1B2E3F4AF}" dt="2024-05-15T02:25:48.584" v="6715" actId="14100"/>
          <ac:picMkLst>
            <pc:docMk/>
            <pc:sldMk cId="1583820207" sldId="336"/>
            <ac:picMk id="10" creationId="{77648460-6931-2BA7-F292-6760D9BD49C1}"/>
          </ac:picMkLst>
        </pc:picChg>
        <pc:picChg chg="add del mod">
          <ac:chgData name="Stuti Jayeshkumar Trivedi" userId="59ebf7aa-ec3e-45ce-8e99-cca6bc15be4b" providerId="ADAL" clId="{15863176-3459-427E-A4AA-BDE1B2E3F4AF}" dt="2024-05-15T17:01:11.340" v="9430" actId="21"/>
          <ac:picMkLst>
            <pc:docMk/>
            <pc:sldMk cId="1583820207" sldId="336"/>
            <ac:picMk id="12" creationId="{E8B35288-9A3F-D348-C65A-C0282128B541}"/>
          </ac:picMkLst>
        </pc:picChg>
        <pc:picChg chg="add mod">
          <ac:chgData name="Stuti Jayeshkumar Trivedi" userId="59ebf7aa-ec3e-45ce-8e99-cca6bc15be4b" providerId="ADAL" clId="{15863176-3459-427E-A4AA-BDE1B2E3F4AF}" dt="2024-05-15T17:09:26.046" v="9725" actId="1076"/>
          <ac:picMkLst>
            <pc:docMk/>
            <pc:sldMk cId="1583820207" sldId="336"/>
            <ac:picMk id="22" creationId="{3B69C092-CA99-3E09-3E9C-6131CBE97191}"/>
          </ac:picMkLst>
        </pc:picChg>
        <pc:picChg chg="add del mod">
          <ac:chgData name="Stuti Jayeshkumar Trivedi" userId="59ebf7aa-ec3e-45ce-8e99-cca6bc15be4b" providerId="ADAL" clId="{15863176-3459-427E-A4AA-BDE1B2E3F4AF}" dt="2024-05-15T17:09:28.971" v="9726" actId="478"/>
          <ac:picMkLst>
            <pc:docMk/>
            <pc:sldMk cId="1583820207" sldId="336"/>
            <ac:picMk id="23" creationId="{65D2F1B5-6CAA-720A-652D-7B61207B84FF}"/>
          </ac:picMkLst>
        </pc:picChg>
        <pc:picChg chg="add del mod">
          <ac:chgData name="Stuti Jayeshkumar Trivedi" userId="59ebf7aa-ec3e-45ce-8e99-cca6bc15be4b" providerId="ADAL" clId="{15863176-3459-427E-A4AA-BDE1B2E3F4AF}" dt="2024-05-15T17:09:32.590" v="9729" actId="478"/>
          <ac:picMkLst>
            <pc:docMk/>
            <pc:sldMk cId="1583820207" sldId="336"/>
            <ac:picMk id="24" creationId="{6F11547E-4492-37CE-C9D7-D5014A1699D7}"/>
          </ac:picMkLst>
        </pc:picChg>
        <pc:picChg chg="add mod">
          <ac:chgData name="Stuti Jayeshkumar Trivedi" userId="59ebf7aa-ec3e-45ce-8e99-cca6bc15be4b" providerId="ADAL" clId="{15863176-3459-427E-A4AA-BDE1B2E3F4AF}" dt="2024-05-15T17:09:38.764" v="9731"/>
          <ac:picMkLst>
            <pc:docMk/>
            <pc:sldMk cId="1583820207" sldId="336"/>
            <ac:picMk id="25" creationId="{C2D83CE9-D1F9-A10E-0173-E59CAA826923}"/>
          </ac:picMkLst>
        </pc:picChg>
        <pc:picChg chg="add del">
          <ac:chgData name="Stuti Jayeshkumar Trivedi" userId="59ebf7aa-ec3e-45ce-8e99-cca6bc15be4b" providerId="ADAL" clId="{15863176-3459-427E-A4AA-BDE1B2E3F4AF}" dt="2024-05-15T17:07:47.617" v="9681"/>
          <ac:picMkLst>
            <pc:docMk/>
            <pc:sldMk cId="1583820207" sldId="336"/>
            <ac:picMk id="3073" creationId="{993F3B84-E05C-7105-CAB2-0E24B7A3466B}"/>
          </ac:picMkLst>
        </pc:picChg>
        <pc:picChg chg="add del">
          <ac:chgData name="Stuti Jayeshkumar Trivedi" userId="59ebf7aa-ec3e-45ce-8e99-cca6bc15be4b" providerId="ADAL" clId="{15863176-3459-427E-A4AA-BDE1B2E3F4AF}" dt="2024-05-15T17:07:55.623" v="9683"/>
          <ac:picMkLst>
            <pc:docMk/>
            <pc:sldMk cId="1583820207" sldId="336"/>
            <ac:picMk id="3076" creationId="{DB2AFAFB-8796-8F00-8CDB-088C74C666C4}"/>
          </ac:picMkLst>
        </pc:picChg>
      </pc:sldChg>
      <pc:sldChg chg="addSp delSp modSp new mod">
        <pc:chgData name="Stuti Jayeshkumar Trivedi" userId="59ebf7aa-ec3e-45ce-8e99-cca6bc15be4b" providerId="ADAL" clId="{15863176-3459-427E-A4AA-BDE1B2E3F4AF}" dt="2024-05-15T18:55:07.356" v="10428" actId="1076"/>
        <pc:sldMkLst>
          <pc:docMk/>
          <pc:sldMk cId="98865423" sldId="337"/>
        </pc:sldMkLst>
        <pc:spChg chg="mod">
          <ac:chgData name="Stuti Jayeshkumar Trivedi" userId="59ebf7aa-ec3e-45ce-8e99-cca6bc15be4b" providerId="ADAL" clId="{15863176-3459-427E-A4AA-BDE1B2E3F4AF}" dt="2024-05-15T02:38:43.285" v="6774" actId="20577"/>
          <ac:spMkLst>
            <pc:docMk/>
            <pc:sldMk cId="98865423" sldId="337"/>
            <ac:spMk id="2" creationId="{13F6FEE2-E096-0C18-8613-1EDA0BEADA05}"/>
          </ac:spMkLst>
        </pc:spChg>
        <pc:spChg chg="mod">
          <ac:chgData name="Stuti Jayeshkumar Trivedi" userId="59ebf7aa-ec3e-45ce-8e99-cca6bc15be4b" providerId="ADAL" clId="{15863176-3459-427E-A4AA-BDE1B2E3F4AF}" dt="2024-05-15T02:38:29.289" v="6751" actId="14100"/>
          <ac:spMkLst>
            <pc:docMk/>
            <pc:sldMk cId="98865423" sldId="337"/>
            <ac:spMk id="3" creationId="{AF1B191D-5F1E-113C-D743-C228D495BBA5}"/>
          </ac:spMkLst>
        </pc:spChg>
        <pc:spChg chg="add del">
          <ac:chgData name="Stuti Jayeshkumar Trivedi" userId="59ebf7aa-ec3e-45ce-8e99-cca6bc15be4b" providerId="ADAL" clId="{15863176-3459-427E-A4AA-BDE1B2E3F4AF}" dt="2024-05-15T02:35:38.351" v="6722" actId="22"/>
          <ac:spMkLst>
            <pc:docMk/>
            <pc:sldMk cId="98865423" sldId="337"/>
            <ac:spMk id="6" creationId="{DC65D9FE-E025-C6A8-EC52-B445FF0E03E4}"/>
          </ac:spMkLst>
        </pc:spChg>
        <pc:spChg chg="add mod">
          <ac:chgData name="Stuti Jayeshkumar Trivedi" userId="59ebf7aa-ec3e-45ce-8e99-cca6bc15be4b" providerId="ADAL" clId="{15863176-3459-427E-A4AA-BDE1B2E3F4AF}" dt="2024-05-15T02:38:36.720" v="6752" actId="1076"/>
          <ac:spMkLst>
            <pc:docMk/>
            <pc:sldMk cId="98865423" sldId="337"/>
            <ac:spMk id="8" creationId="{EED22B3E-B920-C43B-C4C6-62FA0A5F3FB6}"/>
          </ac:spMkLst>
        </pc:spChg>
        <pc:spChg chg="add mod">
          <ac:chgData name="Stuti Jayeshkumar Trivedi" userId="59ebf7aa-ec3e-45ce-8e99-cca6bc15be4b" providerId="ADAL" clId="{15863176-3459-427E-A4AA-BDE1B2E3F4AF}" dt="2024-05-15T02:40:55.601" v="6776" actId="20577"/>
          <ac:spMkLst>
            <pc:docMk/>
            <pc:sldMk cId="98865423" sldId="337"/>
            <ac:spMk id="10" creationId="{E200B3EB-ECDF-0C33-F034-582263F10CD8}"/>
          </ac:spMkLst>
        </pc:spChg>
        <pc:spChg chg="add del mod">
          <ac:chgData name="Stuti Jayeshkumar Trivedi" userId="59ebf7aa-ec3e-45ce-8e99-cca6bc15be4b" providerId="ADAL" clId="{15863176-3459-427E-A4AA-BDE1B2E3F4AF}" dt="2024-05-15T02:38:08.279" v="6747" actId="767"/>
          <ac:spMkLst>
            <pc:docMk/>
            <pc:sldMk cId="98865423" sldId="337"/>
            <ac:spMk id="11" creationId="{29639B27-0679-C4C1-E57F-E377F5BB9FE6}"/>
          </ac:spMkLst>
        </pc:spChg>
        <pc:picChg chg="add mod">
          <ac:chgData name="Stuti Jayeshkumar Trivedi" userId="59ebf7aa-ec3e-45ce-8e99-cca6bc15be4b" providerId="ADAL" clId="{15863176-3459-427E-A4AA-BDE1B2E3F4AF}" dt="2024-05-15T02:37:08.387" v="6731" actId="14100"/>
          <ac:picMkLst>
            <pc:docMk/>
            <pc:sldMk cId="98865423" sldId="337"/>
            <ac:picMk id="4" creationId="{1A9C2097-5B8C-7811-D928-8A36DFEF37A5}"/>
          </ac:picMkLst>
        </pc:picChg>
        <pc:picChg chg="add mod">
          <ac:chgData name="Stuti Jayeshkumar Trivedi" userId="59ebf7aa-ec3e-45ce-8e99-cca6bc15be4b" providerId="ADAL" clId="{15863176-3459-427E-A4AA-BDE1B2E3F4AF}" dt="2024-05-15T18:50:37.520" v="10412" actId="1076"/>
          <ac:picMkLst>
            <pc:docMk/>
            <pc:sldMk cId="98865423" sldId="337"/>
            <ac:picMk id="6" creationId="{F2332FE8-689C-C2BD-A73E-3841F1CB5E94}"/>
          </ac:picMkLst>
        </pc:picChg>
        <pc:picChg chg="add mod">
          <ac:chgData name="Stuti Jayeshkumar Trivedi" userId="59ebf7aa-ec3e-45ce-8e99-cca6bc15be4b" providerId="ADAL" clId="{15863176-3459-427E-A4AA-BDE1B2E3F4AF}" dt="2024-05-15T18:55:07.356" v="10428" actId="1076"/>
          <ac:picMkLst>
            <pc:docMk/>
            <pc:sldMk cId="98865423" sldId="337"/>
            <ac:picMk id="9" creationId="{F1B6C498-F2C7-B0C1-1148-3F1F8683F7D4}"/>
          </ac:picMkLst>
        </pc:picChg>
        <pc:picChg chg="add mod">
          <ac:chgData name="Stuti Jayeshkumar Trivedi" userId="59ebf7aa-ec3e-45ce-8e99-cca6bc15be4b" providerId="ADAL" clId="{15863176-3459-427E-A4AA-BDE1B2E3F4AF}" dt="2024-05-15T18:52:14.029" v="10413" actId="1076"/>
          <ac:picMkLst>
            <pc:docMk/>
            <pc:sldMk cId="98865423" sldId="337"/>
            <ac:picMk id="11" creationId="{80AB629E-78A2-A8C5-3FE6-39F55D4AD252}"/>
          </ac:picMkLst>
        </pc:picChg>
        <pc:picChg chg="add mod">
          <ac:chgData name="Stuti Jayeshkumar Trivedi" userId="59ebf7aa-ec3e-45ce-8e99-cca6bc15be4b" providerId="ADAL" clId="{15863176-3459-427E-A4AA-BDE1B2E3F4AF}" dt="2024-05-15T18:53:16.014" v="10427" actId="1076"/>
          <ac:picMkLst>
            <pc:docMk/>
            <pc:sldMk cId="98865423" sldId="337"/>
            <ac:picMk id="13" creationId="{A9E7CF77-65CF-4E7A-2877-5D166A88E5DC}"/>
          </ac:picMkLst>
        </pc:picChg>
      </pc:sldChg>
      <pc:sldChg chg="modSp new del mod">
        <pc:chgData name="Stuti Jayeshkumar Trivedi" userId="59ebf7aa-ec3e-45ce-8e99-cca6bc15be4b" providerId="ADAL" clId="{15863176-3459-427E-A4AA-BDE1B2E3F4AF}" dt="2024-05-15T07:17:34.679" v="7742" actId="47"/>
        <pc:sldMkLst>
          <pc:docMk/>
          <pc:sldMk cId="3401215142" sldId="338"/>
        </pc:sldMkLst>
        <pc:spChg chg="mod">
          <ac:chgData name="Stuti Jayeshkumar Trivedi" userId="59ebf7aa-ec3e-45ce-8e99-cca6bc15be4b" providerId="ADAL" clId="{15863176-3459-427E-A4AA-BDE1B2E3F4AF}" dt="2024-05-15T02:41:34.077" v="6852" actId="20577"/>
          <ac:spMkLst>
            <pc:docMk/>
            <pc:sldMk cId="3401215142" sldId="338"/>
            <ac:spMk id="2" creationId="{FED35B26-D000-2275-B310-3CDE0C270001}"/>
          </ac:spMkLst>
        </pc:spChg>
      </pc:sldChg>
      <pc:sldChg chg="add del">
        <pc:chgData name="Stuti Jayeshkumar Trivedi" userId="59ebf7aa-ec3e-45ce-8e99-cca6bc15be4b" providerId="ADAL" clId="{15863176-3459-427E-A4AA-BDE1B2E3F4AF}" dt="2024-05-15T15:26:50.696" v="8695"/>
        <pc:sldMkLst>
          <pc:docMk/>
          <pc:sldMk cId="3807384824" sldId="338"/>
        </pc:sldMkLst>
      </pc:sldChg>
      <pc:sldChg chg="addSp delSp modSp new mod">
        <pc:chgData name="Stuti Jayeshkumar Trivedi" userId="59ebf7aa-ec3e-45ce-8e99-cca6bc15be4b" providerId="ADAL" clId="{15863176-3459-427E-A4AA-BDE1B2E3F4AF}" dt="2024-05-15T17:12:34.683" v="9848" actId="20577"/>
        <pc:sldMkLst>
          <pc:docMk/>
          <pc:sldMk cId="1411488721" sldId="339"/>
        </pc:sldMkLst>
        <pc:spChg chg="mod">
          <ac:chgData name="Stuti Jayeshkumar Trivedi" userId="59ebf7aa-ec3e-45ce-8e99-cca6bc15be4b" providerId="ADAL" clId="{15863176-3459-427E-A4AA-BDE1B2E3F4AF}" dt="2024-05-15T04:48:40.597" v="7056" actId="1076"/>
          <ac:spMkLst>
            <pc:docMk/>
            <pc:sldMk cId="1411488721" sldId="339"/>
            <ac:spMk id="2" creationId="{E3A9DCD6-A305-8DE1-2FD7-030327AB8505}"/>
          </ac:spMkLst>
        </pc:spChg>
        <pc:spChg chg="mod">
          <ac:chgData name="Stuti Jayeshkumar Trivedi" userId="59ebf7aa-ec3e-45ce-8e99-cca6bc15be4b" providerId="ADAL" clId="{15863176-3459-427E-A4AA-BDE1B2E3F4AF}" dt="2024-05-15T15:49:33.179" v="8711" actId="21"/>
          <ac:spMkLst>
            <pc:docMk/>
            <pc:sldMk cId="1411488721" sldId="339"/>
            <ac:spMk id="3" creationId="{262FB0E3-A809-6D72-AECE-5E8FA0D35BB9}"/>
          </ac:spMkLst>
        </pc:spChg>
        <pc:spChg chg="add mod">
          <ac:chgData name="Stuti Jayeshkumar Trivedi" userId="59ebf7aa-ec3e-45ce-8e99-cca6bc15be4b" providerId="ADAL" clId="{15863176-3459-427E-A4AA-BDE1B2E3F4AF}" dt="2024-05-15T17:12:34.683" v="9848" actId="20577"/>
          <ac:spMkLst>
            <pc:docMk/>
            <pc:sldMk cId="1411488721" sldId="339"/>
            <ac:spMk id="7" creationId="{6FC85221-BB10-30FA-909B-E36CDEBE31E2}"/>
          </ac:spMkLst>
        </pc:spChg>
        <pc:spChg chg="add del mod">
          <ac:chgData name="Stuti Jayeshkumar Trivedi" userId="59ebf7aa-ec3e-45ce-8e99-cca6bc15be4b" providerId="ADAL" clId="{15863176-3459-427E-A4AA-BDE1B2E3F4AF}" dt="2024-05-15T04:48:33.630" v="7054" actId="767"/>
          <ac:spMkLst>
            <pc:docMk/>
            <pc:sldMk cId="1411488721" sldId="339"/>
            <ac:spMk id="10" creationId="{B18ADFB2-6E01-4547-16E4-7D08BB0E7741}"/>
          </ac:spMkLst>
        </pc:spChg>
        <pc:picChg chg="add mod">
          <ac:chgData name="Stuti Jayeshkumar Trivedi" userId="59ebf7aa-ec3e-45ce-8e99-cca6bc15be4b" providerId="ADAL" clId="{15863176-3459-427E-A4AA-BDE1B2E3F4AF}" dt="2024-05-15T03:29:45.416" v="6956" actId="1076"/>
          <ac:picMkLst>
            <pc:docMk/>
            <pc:sldMk cId="1411488721" sldId="339"/>
            <ac:picMk id="5" creationId="{CB7AA6A0-41D4-FDA7-98A4-639CE31FA38B}"/>
          </ac:picMkLst>
        </pc:picChg>
        <pc:picChg chg="add del mod modCrop">
          <ac:chgData name="Stuti Jayeshkumar Trivedi" userId="59ebf7aa-ec3e-45ce-8e99-cca6bc15be4b" providerId="ADAL" clId="{15863176-3459-427E-A4AA-BDE1B2E3F4AF}" dt="2024-05-15T03:45:07.653" v="6969" actId="21"/>
          <ac:picMkLst>
            <pc:docMk/>
            <pc:sldMk cId="1411488721" sldId="339"/>
            <ac:picMk id="9" creationId="{672CA7A4-803A-2E8A-134D-86A5638157C9}"/>
          </ac:picMkLst>
        </pc:picChg>
      </pc:sldChg>
      <pc:sldChg chg="addSp delSp modSp new mod">
        <pc:chgData name="Stuti Jayeshkumar Trivedi" userId="59ebf7aa-ec3e-45ce-8e99-cca6bc15be4b" providerId="ADAL" clId="{15863176-3459-427E-A4AA-BDE1B2E3F4AF}" dt="2024-05-15T19:23:57.306" v="11087" actId="20577"/>
        <pc:sldMkLst>
          <pc:docMk/>
          <pc:sldMk cId="1470504960" sldId="340"/>
        </pc:sldMkLst>
        <pc:spChg chg="mod">
          <ac:chgData name="Stuti Jayeshkumar Trivedi" userId="59ebf7aa-ec3e-45ce-8e99-cca6bc15be4b" providerId="ADAL" clId="{15863176-3459-427E-A4AA-BDE1B2E3F4AF}" dt="2024-05-15T19:23:03.105" v="11048" actId="1076"/>
          <ac:spMkLst>
            <pc:docMk/>
            <pc:sldMk cId="1470504960" sldId="340"/>
            <ac:spMk id="2" creationId="{5054547C-3C1A-853C-DFCC-AF716B7019E0}"/>
          </ac:spMkLst>
        </pc:spChg>
        <pc:spChg chg="mod">
          <ac:chgData name="Stuti Jayeshkumar Trivedi" userId="59ebf7aa-ec3e-45ce-8e99-cca6bc15be4b" providerId="ADAL" clId="{15863176-3459-427E-A4AA-BDE1B2E3F4AF}" dt="2024-05-15T04:01:00.352" v="6997" actId="20577"/>
          <ac:spMkLst>
            <pc:docMk/>
            <pc:sldMk cId="1470504960" sldId="340"/>
            <ac:spMk id="3" creationId="{64A932F0-CD21-A222-3390-07DBB7481C49}"/>
          </ac:spMkLst>
        </pc:spChg>
        <pc:spChg chg="add mod">
          <ac:chgData name="Stuti Jayeshkumar Trivedi" userId="59ebf7aa-ec3e-45ce-8e99-cca6bc15be4b" providerId="ADAL" clId="{15863176-3459-427E-A4AA-BDE1B2E3F4AF}" dt="2024-05-15T19:23:57.306" v="11087" actId="20577"/>
          <ac:spMkLst>
            <pc:docMk/>
            <pc:sldMk cId="1470504960" sldId="340"/>
            <ac:spMk id="10" creationId="{2EE3B587-B39D-0417-C58E-27515D9F27EC}"/>
          </ac:spMkLst>
        </pc:spChg>
        <pc:picChg chg="add mod">
          <ac:chgData name="Stuti Jayeshkumar Trivedi" userId="59ebf7aa-ec3e-45ce-8e99-cca6bc15be4b" providerId="ADAL" clId="{15863176-3459-427E-A4AA-BDE1B2E3F4AF}" dt="2024-05-15T19:23:05.379" v="11049" actId="1076"/>
          <ac:picMkLst>
            <pc:docMk/>
            <pc:sldMk cId="1470504960" sldId="340"/>
            <ac:picMk id="4" creationId="{C483CF7B-860C-41E7-B620-6353B0AB3AF2}"/>
          </ac:picMkLst>
        </pc:picChg>
        <pc:picChg chg="add del mod">
          <ac:chgData name="Stuti Jayeshkumar Trivedi" userId="59ebf7aa-ec3e-45ce-8e99-cca6bc15be4b" providerId="ADAL" clId="{15863176-3459-427E-A4AA-BDE1B2E3F4AF}" dt="2024-05-15T04:00:26.895" v="6989" actId="478"/>
          <ac:picMkLst>
            <pc:docMk/>
            <pc:sldMk cId="1470504960" sldId="340"/>
            <ac:picMk id="6" creationId="{7ADA6AF2-7647-157A-B4BB-4ED88A76CE53}"/>
          </ac:picMkLst>
        </pc:picChg>
        <pc:picChg chg="add mod">
          <ac:chgData name="Stuti Jayeshkumar Trivedi" userId="59ebf7aa-ec3e-45ce-8e99-cca6bc15be4b" providerId="ADAL" clId="{15863176-3459-427E-A4AA-BDE1B2E3F4AF}" dt="2024-05-15T15:49:48.353" v="8716" actId="1076"/>
          <ac:picMkLst>
            <pc:docMk/>
            <pc:sldMk cId="1470504960" sldId="340"/>
            <ac:picMk id="8" creationId="{8F64FA59-84AF-F781-85DE-8FC7F43F3202}"/>
          </ac:picMkLst>
        </pc:picChg>
      </pc:sldChg>
      <pc:sldChg chg="modSp new mod">
        <pc:chgData name="Stuti Jayeshkumar Trivedi" userId="59ebf7aa-ec3e-45ce-8e99-cca6bc15be4b" providerId="ADAL" clId="{15863176-3459-427E-A4AA-BDE1B2E3F4AF}" dt="2024-05-15T15:03:02.403" v="8397" actId="255"/>
        <pc:sldMkLst>
          <pc:docMk/>
          <pc:sldMk cId="1602277557" sldId="341"/>
        </pc:sldMkLst>
        <pc:spChg chg="mod">
          <ac:chgData name="Stuti Jayeshkumar Trivedi" userId="59ebf7aa-ec3e-45ce-8e99-cca6bc15be4b" providerId="ADAL" clId="{15863176-3459-427E-A4AA-BDE1B2E3F4AF}" dt="2024-05-15T15:02:08.566" v="8389"/>
          <ac:spMkLst>
            <pc:docMk/>
            <pc:sldMk cId="1602277557" sldId="341"/>
            <ac:spMk id="2" creationId="{DCC353BB-8CBD-893B-BF9F-5148793FAE70}"/>
          </ac:spMkLst>
        </pc:spChg>
        <pc:spChg chg="mod">
          <ac:chgData name="Stuti Jayeshkumar Trivedi" userId="59ebf7aa-ec3e-45ce-8e99-cca6bc15be4b" providerId="ADAL" clId="{15863176-3459-427E-A4AA-BDE1B2E3F4AF}" dt="2024-05-15T15:03:02.403" v="8397" actId="255"/>
          <ac:spMkLst>
            <pc:docMk/>
            <pc:sldMk cId="1602277557" sldId="341"/>
            <ac:spMk id="3" creationId="{E58711AF-8D13-7E30-39BD-387651BB8FD3}"/>
          </ac:spMkLst>
        </pc:spChg>
      </pc:sldChg>
      <pc:sldChg chg="addSp delSp modSp new mod">
        <pc:chgData name="Stuti Jayeshkumar Trivedi" userId="59ebf7aa-ec3e-45ce-8e99-cca6bc15be4b" providerId="ADAL" clId="{15863176-3459-427E-A4AA-BDE1B2E3F4AF}" dt="2024-05-15T06:53:06.610" v="7590" actId="20577"/>
        <pc:sldMkLst>
          <pc:docMk/>
          <pc:sldMk cId="538271231" sldId="342"/>
        </pc:sldMkLst>
        <pc:spChg chg="mod">
          <ac:chgData name="Stuti Jayeshkumar Trivedi" userId="59ebf7aa-ec3e-45ce-8e99-cca6bc15be4b" providerId="ADAL" clId="{15863176-3459-427E-A4AA-BDE1B2E3F4AF}" dt="2024-05-15T04:49:09.862" v="7091" actId="20577"/>
          <ac:spMkLst>
            <pc:docMk/>
            <pc:sldMk cId="538271231" sldId="342"/>
            <ac:spMk id="2" creationId="{5A669A8B-C34C-9308-9E80-E2DFF1D4C0AE}"/>
          </ac:spMkLst>
        </pc:spChg>
        <pc:spChg chg="mod">
          <ac:chgData name="Stuti Jayeshkumar Trivedi" userId="59ebf7aa-ec3e-45ce-8e99-cca6bc15be4b" providerId="ADAL" clId="{15863176-3459-427E-A4AA-BDE1B2E3F4AF}" dt="2024-05-15T06:53:06.610" v="7590" actId="20577"/>
          <ac:spMkLst>
            <pc:docMk/>
            <pc:sldMk cId="538271231" sldId="342"/>
            <ac:spMk id="3" creationId="{314BFE85-B79E-68E5-BF1B-B527139278F8}"/>
          </ac:spMkLst>
        </pc:spChg>
        <pc:graphicFrameChg chg="del mod">
          <ac:chgData name="Stuti Jayeshkumar Trivedi" userId="59ebf7aa-ec3e-45ce-8e99-cca6bc15be4b" providerId="ADAL" clId="{15863176-3459-427E-A4AA-BDE1B2E3F4AF}" dt="2024-05-15T04:54:04.931" v="7098"/>
          <ac:graphicFrameMkLst>
            <pc:docMk/>
            <pc:sldMk cId="538271231" sldId="342"/>
            <ac:graphicFrameMk id="4" creationId="{F86791E9-8312-C583-3017-0BAFA5F59410}"/>
          </ac:graphicFrameMkLst>
        </pc:graphicFrameChg>
        <pc:picChg chg="add del mod">
          <ac:chgData name="Stuti Jayeshkumar Trivedi" userId="59ebf7aa-ec3e-45ce-8e99-cca6bc15be4b" providerId="ADAL" clId="{15863176-3459-427E-A4AA-BDE1B2E3F4AF}" dt="2024-05-15T05:17:19.987" v="7229" actId="21"/>
          <ac:picMkLst>
            <pc:docMk/>
            <pc:sldMk cId="538271231" sldId="342"/>
            <ac:picMk id="5" creationId="{15909762-DF69-9EA3-5D21-10513ECD8B0D}"/>
          </ac:picMkLst>
        </pc:picChg>
      </pc:sldChg>
      <pc:sldChg chg="modSp new del mod">
        <pc:chgData name="Stuti Jayeshkumar Trivedi" userId="59ebf7aa-ec3e-45ce-8e99-cca6bc15be4b" providerId="ADAL" clId="{15863176-3459-427E-A4AA-BDE1B2E3F4AF}" dt="2024-05-15T06:00:26.786" v="7298" actId="47"/>
        <pc:sldMkLst>
          <pc:docMk/>
          <pc:sldMk cId="1279670663" sldId="343"/>
        </pc:sldMkLst>
        <pc:spChg chg="mod">
          <ac:chgData name="Stuti Jayeshkumar Trivedi" userId="59ebf7aa-ec3e-45ce-8e99-cca6bc15be4b" providerId="ADAL" clId="{15863176-3459-427E-A4AA-BDE1B2E3F4AF}" dt="2024-05-15T05:12:18.018" v="7203" actId="20577"/>
          <ac:spMkLst>
            <pc:docMk/>
            <pc:sldMk cId="1279670663" sldId="343"/>
            <ac:spMk id="2" creationId="{B258547A-5543-BF19-52A9-92C4824BB534}"/>
          </ac:spMkLst>
        </pc:spChg>
        <pc:spChg chg="mod">
          <ac:chgData name="Stuti Jayeshkumar Trivedi" userId="59ebf7aa-ec3e-45ce-8e99-cca6bc15be4b" providerId="ADAL" clId="{15863176-3459-427E-A4AA-BDE1B2E3F4AF}" dt="2024-05-15T05:12:22.809" v="7208" actId="20577"/>
          <ac:spMkLst>
            <pc:docMk/>
            <pc:sldMk cId="1279670663" sldId="343"/>
            <ac:spMk id="3" creationId="{570B41FD-163E-3169-8061-26C356CB55E6}"/>
          </ac:spMkLst>
        </pc:spChg>
      </pc:sldChg>
      <pc:sldChg chg="addSp delSp modSp new mod">
        <pc:chgData name="Stuti Jayeshkumar Trivedi" userId="59ebf7aa-ec3e-45ce-8e99-cca6bc15be4b" providerId="ADAL" clId="{15863176-3459-427E-A4AA-BDE1B2E3F4AF}" dt="2024-05-15T17:12:57.104" v="9860" actId="1076"/>
        <pc:sldMkLst>
          <pc:docMk/>
          <pc:sldMk cId="3610038235" sldId="344"/>
        </pc:sldMkLst>
        <pc:spChg chg="mod">
          <ac:chgData name="Stuti Jayeshkumar Trivedi" userId="59ebf7aa-ec3e-45ce-8e99-cca6bc15be4b" providerId="ADAL" clId="{15863176-3459-427E-A4AA-BDE1B2E3F4AF}" dt="2024-05-15T15:52:06.458" v="8786" actId="20577"/>
          <ac:spMkLst>
            <pc:docMk/>
            <pc:sldMk cId="3610038235" sldId="344"/>
            <ac:spMk id="2" creationId="{4A7C2FEE-6AFD-CBB3-95B7-560B9A711DD4}"/>
          </ac:spMkLst>
        </pc:spChg>
        <pc:spChg chg="del mod">
          <ac:chgData name="Stuti Jayeshkumar Trivedi" userId="59ebf7aa-ec3e-45ce-8e99-cca6bc15be4b" providerId="ADAL" clId="{15863176-3459-427E-A4AA-BDE1B2E3F4AF}" dt="2024-05-15T15:52:29.563" v="8795" actId="478"/>
          <ac:spMkLst>
            <pc:docMk/>
            <pc:sldMk cId="3610038235" sldId="344"/>
            <ac:spMk id="3" creationId="{9CED4187-C546-39A7-12E0-CA6E844719BE}"/>
          </ac:spMkLst>
        </pc:spChg>
        <pc:spChg chg="add mod">
          <ac:chgData name="Stuti Jayeshkumar Trivedi" userId="59ebf7aa-ec3e-45ce-8e99-cca6bc15be4b" providerId="ADAL" clId="{15863176-3459-427E-A4AA-BDE1B2E3F4AF}" dt="2024-05-15T17:12:57.104" v="9860" actId="1076"/>
          <ac:spMkLst>
            <pc:docMk/>
            <pc:sldMk cId="3610038235" sldId="344"/>
            <ac:spMk id="7" creationId="{D851CF51-F993-595A-F185-61D355173827}"/>
          </ac:spMkLst>
        </pc:spChg>
        <pc:spChg chg="add mod">
          <ac:chgData name="Stuti Jayeshkumar Trivedi" userId="59ebf7aa-ec3e-45ce-8e99-cca6bc15be4b" providerId="ADAL" clId="{15863176-3459-427E-A4AA-BDE1B2E3F4AF}" dt="2024-05-15T15:52:35.539" v="8798" actId="20577"/>
          <ac:spMkLst>
            <pc:docMk/>
            <pc:sldMk cId="3610038235" sldId="344"/>
            <ac:spMk id="10" creationId="{3FA08347-EACF-E62C-8AA4-15BA387E165E}"/>
          </ac:spMkLst>
        </pc:spChg>
        <pc:picChg chg="add mod modCrop">
          <ac:chgData name="Stuti Jayeshkumar Trivedi" userId="59ebf7aa-ec3e-45ce-8e99-cca6bc15be4b" providerId="ADAL" clId="{15863176-3459-427E-A4AA-BDE1B2E3F4AF}" dt="2024-05-15T05:17:46.698" v="7236" actId="1076"/>
          <ac:picMkLst>
            <pc:docMk/>
            <pc:sldMk cId="3610038235" sldId="344"/>
            <ac:picMk id="5" creationId="{2DF0BE73-BDAC-4F46-B212-863407A3E6A2}"/>
          </ac:picMkLst>
        </pc:picChg>
        <pc:picChg chg="add mod">
          <ac:chgData name="Stuti Jayeshkumar Trivedi" userId="59ebf7aa-ec3e-45ce-8e99-cca6bc15be4b" providerId="ADAL" clId="{15863176-3459-427E-A4AA-BDE1B2E3F4AF}" dt="2024-05-15T05:17:54.343" v="7238" actId="1076"/>
          <ac:picMkLst>
            <pc:docMk/>
            <pc:sldMk cId="3610038235" sldId="344"/>
            <ac:picMk id="8" creationId="{FDE39726-5F79-69B7-4DBD-F4FBD64846B4}"/>
          </ac:picMkLst>
        </pc:picChg>
      </pc:sldChg>
      <pc:sldChg chg="modSp new mod modClrScheme chgLayout">
        <pc:chgData name="Stuti Jayeshkumar Trivedi" userId="59ebf7aa-ec3e-45ce-8e99-cca6bc15be4b" providerId="ADAL" clId="{15863176-3459-427E-A4AA-BDE1B2E3F4AF}" dt="2024-05-15T13:50:22.647" v="8061" actId="20577"/>
        <pc:sldMkLst>
          <pc:docMk/>
          <pc:sldMk cId="3557959332" sldId="345"/>
        </pc:sldMkLst>
        <pc:spChg chg="mod ord">
          <ac:chgData name="Stuti Jayeshkumar Trivedi" userId="59ebf7aa-ec3e-45ce-8e99-cca6bc15be4b" providerId="ADAL" clId="{15863176-3459-427E-A4AA-BDE1B2E3F4AF}" dt="2024-05-15T06:11:46.480" v="7310" actId="700"/>
          <ac:spMkLst>
            <pc:docMk/>
            <pc:sldMk cId="3557959332" sldId="345"/>
            <ac:spMk id="2" creationId="{4BEE0B8E-8B1F-0A59-237F-8B690E468422}"/>
          </ac:spMkLst>
        </pc:spChg>
        <pc:spChg chg="mod ord">
          <ac:chgData name="Stuti Jayeshkumar Trivedi" userId="59ebf7aa-ec3e-45ce-8e99-cca6bc15be4b" providerId="ADAL" clId="{15863176-3459-427E-A4AA-BDE1B2E3F4AF}" dt="2024-05-15T13:50:22.647" v="8061" actId="20577"/>
          <ac:spMkLst>
            <pc:docMk/>
            <pc:sldMk cId="3557959332" sldId="345"/>
            <ac:spMk id="3" creationId="{42BC6B7D-D7B8-1168-1B75-60349A61EB9B}"/>
          </ac:spMkLst>
        </pc:spChg>
      </pc:sldChg>
      <pc:sldChg chg="addSp delSp modSp new mod setBg">
        <pc:chgData name="Stuti Jayeshkumar Trivedi" userId="59ebf7aa-ec3e-45ce-8e99-cca6bc15be4b" providerId="ADAL" clId="{15863176-3459-427E-A4AA-BDE1B2E3F4AF}" dt="2024-05-15T17:12:42.703" v="9853" actId="20577"/>
        <pc:sldMkLst>
          <pc:docMk/>
          <pc:sldMk cId="3022823916" sldId="346"/>
        </pc:sldMkLst>
        <pc:spChg chg="mod">
          <ac:chgData name="Stuti Jayeshkumar Trivedi" userId="59ebf7aa-ec3e-45ce-8e99-cca6bc15be4b" providerId="ADAL" clId="{15863176-3459-427E-A4AA-BDE1B2E3F4AF}" dt="2024-05-15T15:50:49.121" v="8749" actId="21"/>
          <ac:spMkLst>
            <pc:docMk/>
            <pc:sldMk cId="3022823916" sldId="346"/>
            <ac:spMk id="2" creationId="{6772BC5E-0702-3922-03E3-C95CA1C1F519}"/>
          </ac:spMkLst>
        </pc:spChg>
        <pc:spChg chg="del">
          <ac:chgData name="Stuti Jayeshkumar Trivedi" userId="59ebf7aa-ec3e-45ce-8e99-cca6bc15be4b" providerId="ADAL" clId="{15863176-3459-427E-A4AA-BDE1B2E3F4AF}" dt="2024-05-15T05:41:31.462" v="7276" actId="22"/>
          <ac:spMkLst>
            <pc:docMk/>
            <pc:sldMk cId="3022823916" sldId="346"/>
            <ac:spMk id="3" creationId="{77A531B8-33E2-B7F0-43BA-1841F2800644}"/>
          </ac:spMkLst>
        </pc:spChg>
        <pc:spChg chg="add del mod">
          <ac:chgData name="Stuti Jayeshkumar Trivedi" userId="59ebf7aa-ec3e-45ce-8e99-cca6bc15be4b" providerId="ADAL" clId="{15863176-3459-427E-A4AA-BDE1B2E3F4AF}" dt="2024-05-15T17:12:42.703" v="9853" actId="20577"/>
          <ac:spMkLst>
            <pc:docMk/>
            <pc:sldMk cId="3022823916" sldId="346"/>
            <ac:spMk id="7" creationId="{24CA15A6-8BCB-98E5-2618-D9FFC29AA340}"/>
          </ac:spMkLst>
        </pc:spChg>
        <pc:spChg chg="add del">
          <ac:chgData name="Stuti Jayeshkumar Trivedi" userId="59ebf7aa-ec3e-45ce-8e99-cca6bc15be4b" providerId="ADAL" clId="{15863176-3459-427E-A4AA-BDE1B2E3F4AF}" dt="2024-05-15T05:42:02.826" v="7279" actId="26606"/>
          <ac:spMkLst>
            <pc:docMk/>
            <pc:sldMk cId="3022823916" sldId="346"/>
            <ac:spMk id="13" creationId="{1AF67EFF-D250-4502-9A4E-D0B5345978B7}"/>
          </ac:spMkLst>
        </pc:spChg>
        <pc:spChg chg="add mod">
          <ac:chgData name="Stuti Jayeshkumar Trivedi" userId="59ebf7aa-ec3e-45ce-8e99-cca6bc15be4b" providerId="ADAL" clId="{15863176-3459-427E-A4AA-BDE1B2E3F4AF}" dt="2024-05-15T15:51:45.176" v="8761" actId="1076"/>
          <ac:spMkLst>
            <pc:docMk/>
            <pc:sldMk cId="3022823916" sldId="346"/>
            <ac:spMk id="14" creationId="{D533A1A4-82C8-FC1E-E26E-3384093B77EC}"/>
          </ac:spMkLst>
        </pc:spChg>
        <pc:spChg chg="add del">
          <ac:chgData name="Stuti Jayeshkumar Trivedi" userId="59ebf7aa-ec3e-45ce-8e99-cca6bc15be4b" providerId="ADAL" clId="{15863176-3459-427E-A4AA-BDE1B2E3F4AF}" dt="2024-05-15T05:42:02.826" v="7279" actId="26606"/>
          <ac:spMkLst>
            <pc:docMk/>
            <pc:sldMk cId="3022823916" sldId="346"/>
            <ac:spMk id="16" creationId="{D2B783EE-0239-4717-BBEA-8C9EAC61C824}"/>
          </ac:spMkLst>
        </pc:spChg>
        <pc:spChg chg="add del">
          <ac:chgData name="Stuti Jayeshkumar Trivedi" userId="59ebf7aa-ec3e-45ce-8e99-cca6bc15be4b" providerId="ADAL" clId="{15863176-3459-427E-A4AA-BDE1B2E3F4AF}" dt="2024-05-15T05:42:02.826" v="7279" actId="26606"/>
          <ac:spMkLst>
            <pc:docMk/>
            <pc:sldMk cId="3022823916" sldId="346"/>
            <ac:spMk id="18" creationId="{A7B99495-F43F-4D80-A44F-2CB4764EB90B}"/>
          </ac:spMkLst>
        </pc:spChg>
        <pc:spChg chg="add del">
          <ac:chgData name="Stuti Jayeshkumar Trivedi" userId="59ebf7aa-ec3e-45ce-8e99-cca6bc15be4b" providerId="ADAL" clId="{15863176-3459-427E-A4AA-BDE1B2E3F4AF}" dt="2024-05-15T05:42:02.826" v="7279" actId="26606"/>
          <ac:spMkLst>
            <pc:docMk/>
            <pc:sldMk cId="3022823916" sldId="346"/>
            <ac:spMk id="20" creationId="{70BEB1E7-2F88-40BC-B73D-42E5B6F80BFC}"/>
          </ac:spMkLst>
        </pc:spChg>
        <pc:picChg chg="add mod">
          <ac:chgData name="Stuti Jayeshkumar Trivedi" userId="59ebf7aa-ec3e-45ce-8e99-cca6bc15be4b" providerId="ADAL" clId="{15863176-3459-427E-A4AA-BDE1B2E3F4AF}" dt="2024-05-15T05:43:05.219" v="7294" actId="1076"/>
          <ac:picMkLst>
            <pc:docMk/>
            <pc:sldMk cId="3022823916" sldId="346"/>
            <ac:picMk id="5" creationId="{E47C5AB7-2E08-FE80-47A2-4A5B7CED78B8}"/>
          </ac:picMkLst>
        </pc:picChg>
        <pc:picChg chg="add mod ord">
          <ac:chgData name="Stuti Jayeshkumar Trivedi" userId="59ebf7aa-ec3e-45ce-8e99-cca6bc15be4b" providerId="ADAL" clId="{15863176-3459-427E-A4AA-BDE1B2E3F4AF}" dt="2024-05-15T05:42:39.965" v="7289" actId="1076"/>
          <ac:picMkLst>
            <pc:docMk/>
            <pc:sldMk cId="3022823916" sldId="346"/>
            <ac:picMk id="9" creationId="{39122B0D-6B13-5D9C-A4F7-21172AC77EAA}"/>
          </ac:picMkLst>
        </pc:picChg>
        <pc:picChg chg="add mod modCrop">
          <ac:chgData name="Stuti Jayeshkumar Trivedi" userId="59ebf7aa-ec3e-45ce-8e99-cca6bc15be4b" providerId="ADAL" clId="{15863176-3459-427E-A4AA-BDE1B2E3F4AF}" dt="2024-05-15T05:42:56.440" v="7293" actId="14100"/>
          <ac:picMkLst>
            <pc:docMk/>
            <pc:sldMk cId="3022823916" sldId="346"/>
            <ac:picMk id="11" creationId="{17B14B81-334C-BD92-DDF1-E147054960A8}"/>
          </ac:picMkLst>
        </pc:picChg>
      </pc:sldChg>
      <pc:sldChg chg="new del">
        <pc:chgData name="Stuti Jayeshkumar Trivedi" userId="59ebf7aa-ec3e-45ce-8e99-cca6bc15be4b" providerId="ADAL" clId="{15863176-3459-427E-A4AA-BDE1B2E3F4AF}" dt="2024-05-15T06:21:57.912" v="7337" actId="47"/>
        <pc:sldMkLst>
          <pc:docMk/>
          <pc:sldMk cId="2839363168" sldId="347"/>
        </pc:sldMkLst>
      </pc:sldChg>
      <pc:sldChg chg="add">
        <pc:chgData name="Stuti Jayeshkumar Trivedi" userId="59ebf7aa-ec3e-45ce-8e99-cca6bc15be4b" providerId="ADAL" clId="{15863176-3459-427E-A4AA-BDE1B2E3F4AF}" dt="2024-05-15T06:21:55.484" v="7336"/>
        <pc:sldMkLst>
          <pc:docMk/>
          <pc:sldMk cId="959212783" sldId="348"/>
        </pc:sldMkLst>
      </pc:sldChg>
      <pc:sldChg chg="addSp delSp modSp new mod ord">
        <pc:chgData name="Stuti Jayeshkumar Trivedi" userId="59ebf7aa-ec3e-45ce-8e99-cca6bc15be4b" providerId="ADAL" clId="{15863176-3459-427E-A4AA-BDE1B2E3F4AF}" dt="2024-05-15T16:55:44.160" v="9265"/>
        <pc:sldMkLst>
          <pc:docMk/>
          <pc:sldMk cId="2374403961" sldId="349"/>
        </pc:sldMkLst>
        <pc:spChg chg="mod">
          <ac:chgData name="Stuti Jayeshkumar Trivedi" userId="59ebf7aa-ec3e-45ce-8e99-cca6bc15be4b" providerId="ADAL" clId="{15863176-3459-427E-A4AA-BDE1B2E3F4AF}" dt="2024-05-15T07:15:06.952" v="7701" actId="1076"/>
          <ac:spMkLst>
            <pc:docMk/>
            <pc:sldMk cId="2374403961" sldId="349"/>
            <ac:spMk id="2" creationId="{77C899B0-480A-AA3F-C833-232568155963}"/>
          </ac:spMkLst>
        </pc:spChg>
        <pc:spChg chg="del">
          <ac:chgData name="Stuti Jayeshkumar Trivedi" userId="59ebf7aa-ec3e-45ce-8e99-cca6bc15be4b" providerId="ADAL" clId="{15863176-3459-427E-A4AA-BDE1B2E3F4AF}" dt="2024-05-15T06:56:52.352" v="7599" actId="22"/>
          <ac:spMkLst>
            <pc:docMk/>
            <pc:sldMk cId="2374403961" sldId="349"/>
            <ac:spMk id="3" creationId="{F5CD6198-818F-2137-C2CB-C3508CB5E61D}"/>
          </ac:spMkLst>
        </pc:spChg>
        <pc:spChg chg="add mod">
          <ac:chgData name="Stuti Jayeshkumar Trivedi" userId="59ebf7aa-ec3e-45ce-8e99-cca6bc15be4b" providerId="ADAL" clId="{15863176-3459-427E-A4AA-BDE1B2E3F4AF}" dt="2024-05-15T07:15:59.773" v="7706" actId="20577"/>
          <ac:spMkLst>
            <pc:docMk/>
            <pc:sldMk cId="2374403961" sldId="349"/>
            <ac:spMk id="7" creationId="{C3F431B6-1569-E98A-9153-0ACC5D40D37D}"/>
          </ac:spMkLst>
        </pc:spChg>
        <pc:picChg chg="add mod ord">
          <ac:chgData name="Stuti Jayeshkumar Trivedi" userId="59ebf7aa-ec3e-45ce-8e99-cca6bc15be4b" providerId="ADAL" clId="{15863176-3459-427E-A4AA-BDE1B2E3F4AF}" dt="2024-05-15T07:41:03.721" v="8006" actId="1076"/>
          <ac:picMkLst>
            <pc:docMk/>
            <pc:sldMk cId="2374403961" sldId="349"/>
            <ac:picMk id="5" creationId="{E0A9496D-8830-31AB-81D4-97BC54A021CC}"/>
          </ac:picMkLst>
        </pc:picChg>
      </pc:sldChg>
      <pc:sldChg chg="addSp modSp add">
        <pc:chgData name="Stuti Jayeshkumar Trivedi" userId="59ebf7aa-ec3e-45ce-8e99-cca6bc15be4b" providerId="ADAL" clId="{15863176-3459-427E-A4AA-BDE1B2E3F4AF}" dt="2024-05-15T18:28:36.606" v="10352" actId="1076"/>
        <pc:sldMkLst>
          <pc:docMk/>
          <pc:sldMk cId="848004431" sldId="350"/>
        </pc:sldMkLst>
        <pc:picChg chg="add mod">
          <ac:chgData name="Stuti Jayeshkumar Trivedi" userId="59ebf7aa-ec3e-45ce-8e99-cca6bc15be4b" providerId="ADAL" clId="{15863176-3459-427E-A4AA-BDE1B2E3F4AF}" dt="2024-05-15T18:28:36.606" v="10352" actId="1076"/>
          <ac:picMkLst>
            <pc:docMk/>
            <pc:sldMk cId="848004431" sldId="350"/>
            <ac:picMk id="5" creationId="{8798ECBF-2706-810B-AC86-B30DCBA79E1D}"/>
          </ac:picMkLst>
        </pc:picChg>
      </pc:sldChg>
      <pc:sldChg chg="add del">
        <pc:chgData name="Stuti Jayeshkumar Trivedi" userId="59ebf7aa-ec3e-45ce-8e99-cca6bc15be4b" providerId="ADAL" clId="{15863176-3459-427E-A4AA-BDE1B2E3F4AF}" dt="2024-05-15T06:36:10.491" v="7351" actId="2696"/>
        <pc:sldMkLst>
          <pc:docMk/>
          <pc:sldMk cId="4056414603" sldId="350"/>
        </pc:sldMkLst>
      </pc:sldChg>
      <pc:sldChg chg="add del">
        <pc:chgData name="Stuti Jayeshkumar Trivedi" userId="59ebf7aa-ec3e-45ce-8e99-cca6bc15be4b" providerId="ADAL" clId="{15863176-3459-427E-A4AA-BDE1B2E3F4AF}" dt="2024-05-15T06:36:10.491" v="7351" actId="2696"/>
        <pc:sldMkLst>
          <pc:docMk/>
          <pc:sldMk cId="631134628" sldId="366"/>
        </pc:sldMkLst>
      </pc:sldChg>
      <pc:sldChg chg="modSp add mod">
        <pc:chgData name="Stuti Jayeshkumar Trivedi" userId="59ebf7aa-ec3e-45ce-8e99-cca6bc15be4b" providerId="ADAL" clId="{15863176-3459-427E-A4AA-BDE1B2E3F4AF}" dt="2024-05-15T18:32:20.711" v="10384" actId="20577"/>
        <pc:sldMkLst>
          <pc:docMk/>
          <pc:sldMk cId="3532953674" sldId="366"/>
        </pc:sldMkLst>
        <pc:spChg chg="mod">
          <ac:chgData name="Stuti Jayeshkumar Trivedi" userId="59ebf7aa-ec3e-45ce-8e99-cca6bc15be4b" providerId="ADAL" clId="{15863176-3459-427E-A4AA-BDE1B2E3F4AF}" dt="2024-05-15T18:32:20.711" v="10384" actId="20577"/>
          <ac:spMkLst>
            <pc:docMk/>
            <pc:sldMk cId="3532953674" sldId="366"/>
            <ac:spMk id="3" creationId="{0E83C2F2-21F2-338C-1791-5B569CFC4A0B}"/>
          </ac:spMkLst>
        </pc:spChg>
      </pc:sldChg>
      <pc:sldChg chg="add del">
        <pc:chgData name="Stuti Jayeshkumar Trivedi" userId="59ebf7aa-ec3e-45ce-8e99-cca6bc15be4b" providerId="ADAL" clId="{15863176-3459-427E-A4AA-BDE1B2E3F4AF}" dt="2024-05-15T06:36:10.491" v="7351" actId="2696"/>
        <pc:sldMkLst>
          <pc:docMk/>
          <pc:sldMk cId="574856063" sldId="367"/>
        </pc:sldMkLst>
      </pc:sldChg>
      <pc:sldChg chg="addSp modSp add mod">
        <pc:chgData name="Stuti Jayeshkumar Trivedi" userId="59ebf7aa-ec3e-45ce-8e99-cca6bc15be4b" providerId="ADAL" clId="{15863176-3459-427E-A4AA-BDE1B2E3F4AF}" dt="2024-05-15T18:31:20.708" v="10353" actId="113"/>
        <pc:sldMkLst>
          <pc:docMk/>
          <pc:sldMk cId="1898639121" sldId="367"/>
        </pc:sldMkLst>
        <pc:spChg chg="mod">
          <ac:chgData name="Stuti Jayeshkumar Trivedi" userId="59ebf7aa-ec3e-45ce-8e99-cca6bc15be4b" providerId="ADAL" clId="{15863176-3459-427E-A4AA-BDE1B2E3F4AF}" dt="2024-05-15T18:31:20.708" v="10353" actId="113"/>
          <ac:spMkLst>
            <pc:docMk/>
            <pc:sldMk cId="1898639121" sldId="367"/>
            <ac:spMk id="3" creationId="{396E060A-161F-C9D6-9F8E-19AACEA52D31}"/>
          </ac:spMkLst>
        </pc:spChg>
        <pc:spChg chg="add mod">
          <ac:chgData name="Stuti Jayeshkumar Trivedi" userId="59ebf7aa-ec3e-45ce-8e99-cca6bc15be4b" providerId="ADAL" clId="{15863176-3459-427E-A4AA-BDE1B2E3F4AF}" dt="2024-05-15T17:03:43.449" v="9486" actId="1076"/>
          <ac:spMkLst>
            <pc:docMk/>
            <pc:sldMk cId="1898639121" sldId="367"/>
            <ac:spMk id="6" creationId="{842575D3-A8AC-EB11-A3D0-7C0DB13654CD}"/>
          </ac:spMkLst>
        </pc:spChg>
      </pc:sldChg>
      <pc:sldChg chg="add del">
        <pc:chgData name="Stuti Jayeshkumar Trivedi" userId="59ebf7aa-ec3e-45ce-8e99-cca6bc15be4b" providerId="ADAL" clId="{15863176-3459-427E-A4AA-BDE1B2E3F4AF}" dt="2024-05-15T06:36:10.491" v="7351" actId="2696"/>
        <pc:sldMkLst>
          <pc:docMk/>
          <pc:sldMk cId="2764615649" sldId="375"/>
        </pc:sldMkLst>
      </pc:sldChg>
      <pc:sldChg chg="modSp add mod ord">
        <pc:chgData name="Stuti Jayeshkumar Trivedi" userId="59ebf7aa-ec3e-45ce-8e99-cca6bc15be4b" providerId="ADAL" clId="{15863176-3459-427E-A4AA-BDE1B2E3F4AF}" dt="2024-05-15T06:39:14.093" v="7385" actId="20577"/>
        <pc:sldMkLst>
          <pc:docMk/>
          <pc:sldMk cId="3510996632" sldId="375"/>
        </pc:sldMkLst>
        <pc:spChg chg="mod">
          <ac:chgData name="Stuti Jayeshkumar Trivedi" userId="59ebf7aa-ec3e-45ce-8e99-cca6bc15be4b" providerId="ADAL" clId="{15863176-3459-427E-A4AA-BDE1B2E3F4AF}" dt="2024-05-15T06:39:14.093" v="7385" actId="20577"/>
          <ac:spMkLst>
            <pc:docMk/>
            <pc:sldMk cId="3510996632" sldId="375"/>
            <ac:spMk id="2" creationId="{57565A71-0BAD-A0DF-B7F5-0C068B406501}"/>
          </ac:spMkLst>
        </pc:spChg>
      </pc:sldChg>
      <pc:sldChg chg="modSp add mod">
        <pc:chgData name="Stuti Jayeshkumar Trivedi" userId="59ebf7aa-ec3e-45ce-8e99-cca6bc15be4b" providerId="ADAL" clId="{15863176-3459-427E-A4AA-BDE1B2E3F4AF}" dt="2024-05-15T06:43:49.693" v="7464" actId="113"/>
        <pc:sldMkLst>
          <pc:docMk/>
          <pc:sldMk cId="1032862357" sldId="376"/>
        </pc:sldMkLst>
        <pc:spChg chg="mod">
          <ac:chgData name="Stuti Jayeshkumar Trivedi" userId="59ebf7aa-ec3e-45ce-8e99-cca6bc15be4b" providerId="ADAL" clId="{15863176-3459-427E-A4AA-BDE1B2E3F4AF}" dt="2024-05-15T06:43:49.693" v="7464" actId="113"/>
          <ac:spMkLst>
            <pc:docMk/>
            <pc:sldMk cId="1032862357" sldId="376"/>
            <ac:spMk id="3" creationId="{075B2C43-3E75-9974-163C-B84AC888DE5C}"/>
          </ac:spMkLst>
        </pc:spChg>
      </pc:sldChg>
      <pc:sldChg chg="add del">
        <pc:chgData name="Stuti Jayeshkumar Trivedi" userId="59ebf7aa-ec3e-45ce-8e99-cca6bc15be4b" providerId="ADAL" clId="{15863176-3459-427E-A4AA-BDE1B2E3F4AF}" dt="2024-05-15T06:36:10.491" v="7351" actId="2696"/>
        <pc:sldMkLst>
          <pc:docMk/>
          <pc:sldMk cId="3002099516" sldId="376"/>
        </pc:sldMkLst>
      </pc:sldChg>
      <pc:sldChg chg="modSp new mod">
        <pc:chgData name="Stuti Jayeshkumar Trivedi" userId="59ebf7aa-ec3e-45ce-8e99-cca6bc15be4b" providerId="ADAL" clId="{15863176-3459-427E-A4AA-BDE1B2E3F4AF}" dt="2024-05-15T06:51:21.570" v="7572" actId="313"/>
        <pc:sldMkLst>
          <pc:docMk/>
          <pc:sldMk cId="977201538" sldId="377"/>
        </pc:sldMkLst>
        <pc:spChg chg="mod">
          <ac:chgData name="Stuti Jayeshkumar Trivedi" userId="59ebf7aa-ec3e-45ce-8e99-cca6bc15be4b" providerId="ADAL" clId="{15863176-3459-427E-A4AA-BDE1B2E3F4AF}" dt="2024-05-15T06:51:21.570" v="7572" actId="313"/>
          <ac:spMkLst>
            <pc:docMk/>
            <pc:sldMk cId="977201538" sldId="377"/>
            <ac:spMk id="2" creationId="{C0E94BA6-CCF8-D4E2-B487-F4C11A40939B}"/>
          </ac:spMkLst>
        </pc:spChg>
        <pc:spChg chg="mod">
          <ac:chgData name="Stuti Jayeshkumar Trivedi" userId="59ebf7aa-ec3e-45ce-8e99-cca6bc15be4b" providerId="ADAL" clId="{15863176-3459-427E-A4AA-BDE1B2E3F4AF}" dt="2024-05-15T06:51:15.761" v="7571" actId="20577"/>
          <ac:spMkLst>
            <pc:docMk/>
            <pc:sldMk cId="977201538" sldId="377"/>
            <ac:spMk id="3" creationId="{5EEA4951-2778-402B-B667-B9C74F1C4108}"/>
          </ac:spMkLst>
        </pc:spChg>
      </pc:sldChg>
      <pc:sldChg chg="addSp delSp modSp new del mod">
        <pc:chgData name="Stuti Jayeshkumar Trivedi" userId="59ebf7aa-ec3e-45ce-8e99-cca6bc15be4b" providerId="ADAL" clId="{15863176-3459-427E-A4AA-BDE1B2E3F4AF}" dt="2024-05-15T07:36:38.760" v="7950" actId="47"/>
        <pc:sldMkLst>
          <pc:docMk/>
          <pc:sldMk cId="518867981" sldId="378"/>
        </pc:sldMkLst>
        <pc:spChg chg="mod">
          <ac:chgData name="Stuti Jayeshkumar Trivedi" userId="59ebf7aa-ec3e-45ce-8e99-cca6bc15be4b" providerId="ADAL" clId="{15863176-3459-427E-A4AA-BDE1B2E3F4AF}" dt="2024-05-15T07:34:21.891" v="7878" actId="20577"/>
          <ac:spMkLst>
            <pc:docMk/>
            <pc:sldMk cId="518867981" sldId="378"/>
            <ac:spMk id="2" creationId="{65F2B322-4F9C-20CF-940A-517D14092B57}"/>
          </ac:spMkLst>
        </pc:spChg>
        <pc:spChg chg="del">
          <ac:chgData name="Stuti Jayeshkumar Trivedi" userId="59ebf7aa-ec3e-45ce-8e99-cca6bc15be4b" providerId="ADAL" clId="{15863176-3459-427E-A4AA-BDE1B2E3F4AF}" dt="2024-05-15T07:32:43.421" v="7811"/>
          <ac:spMkLst>
            <pc:docMk/>
            <pc:sldMk cId="518867981" sldId="378"/>
            <ac:spMk id="3" creationId="{90403A96-3CCD-3FD2-B7E9-E0AE57075DF8}"/>
          </ac:spMkLst>
        </pc:spChg>
        <pc:spChg chg="add mod">
          <ac:chgData name="Stuti Jayeshkumar Trivedi" userId="59ebf7aa-ec3e-45ce-8e99-cca6bc15be4b" providerId="ADAL" clId="{15863176-3459-427E-A4AA-BDE1B2E3F4AF}" dt="2024-05-15T07:34:46.092" v="7897" actId="14100"/>
          <ac:spMkLst>
            <pc:docMk/>
            <pc:sldMk cId="518867981" sldId="378"/>
            <ac:spMk id="6" creationId="{608D6C0C-80BC-0344-9055-BD1BB8CE03CB}"/>
          </ac:spMkLst>
        </pc:spChg>
        <pc:picChg chg="add mod">
          <ac:chgData name="Stuti Jayeshkumar Trivedi" userId="59ebf7aa-ec3e-45ce-8e99-cca6bc15be4b" providerId="ADAL" clId="{15863176-3459-427E-A4AA-BDE1B2E3F4AF}" dt="2024-05-15T07:32:45.684" v="7814" actId="1076"/>
          <ac:picMkLst>
            <pc:docMk/>
            <pc:sldMk cId="518867981" sldId="378"/>
            <ac:picMk id="5" creationId="{5014669A-FF19-13AC-8030-14163CEF45F6}"/>
          </ac:picMkLst>
        </pc:picChg>
      </pc:sldChg>
      <pc:sldChg chg="addSp delSp modSp new del mod ord">
        <pc:chgData name="Stuti Jayeshkumar Trivedi" userId="59ebf7aa-ec3e-45ce-8e99-cca6bc15be4b" providerId="ADAL" clId="{15863176-3459-427E-A4AA-BDE1B2E3F4AF}" dt="2024-05-15T16:55:01.210" v="9248" actId="2696"/>
        <pc:sldMkLst>
          <pc:docMk/>
          <pc:sldMk cId="1296225283" sldId="379"/>
        </pc:sldMkLst>
        <pc:spChg chg="mod">
          <ac:chgData name="Stuti Jayeshkumar Trivedi" userId="59ebf7aa-ec3e-45ce-8e99-cca6bc15be4b" providerId="ADAL" clId="{15863176-3459-427E-A4AA-BDE1B2E3F4AF}" dt="2024-05-15T14:15:06.430" v="8301" actId="20577"/>
          <ac:spMkLst>
            <pc:docMk/>
            <pc:sldMk cId="1296225283" sldId="379"/>
            <ac:spMk id="2" creationId="{28DC8C56-D9E6-6698-5BD7-E6EBAB4130EA}"/>
          </ac:spMkLst>
        </pc:spChg>
        <pc:spChg chg="mod">
          <ac:chgData name="Stuti Jayeshkumar Trivedi" userId="59ebf7aa-ec3e-45ce-8e99-cca6bc15be4b" providerId="ADAL" clId="{15863176-3459-427E-A4AA-BDE1B2E3F4AF}" dt="2024-05-15T07:31:47.283" v="7794" actId="5793"/>
          <ac:spMkLst>
            <pc:docMk/>
            <pc:sldMk cId="1296225283" sldId="379"/>
            <ac:spMk id="3" creationId="{3D6F3E74-92AD-6261-1247-B81F5C4BD711}"/>
          </ac:spMkLst>
        </pc:spChg>
        <pc:spChg chg="add del mod">
          <ac:chgData name="Stuti Jayeshkumar Trivedi" userId="59ebf7aa-ec3e-45ce-8e99-cca6bc15be4b" providerId="ADAL" clId="{15863176-3459-427E-A4AA-BDE1B2E3F4AF}" dt="2024-05-15T07:35:03.893" v="7900"/>
          <ac:spMkLst>
            <pc:docMk/>
            <pc:sldMk cId="1296225283" sldId="379"/>
            <ac:spMk id="8" creationId="{0ABF2A1C-1F8E-95FF-FA52-D3D7E38BB253}"/>
          </ac:spMkLst>
        </pc:spChg>
        <pc:spChg chg="add mod">
          <ac:chgData name="Stuti Jayeshkumar Trivedi" userId="59ebf7aa-ec3e-45ce-8e99-cca6bc15be4b" providerId="ADAL" clId="{15863176-3459-427E-A4AA-BDE1B2E3F4AF}" dt="2024-05-15T07:35:22.059" v="7915" actId="1076"/>
          <ac:spMkLst>
            <pc:docMk/>
            <pc:sldMk cId="1296225283" sldId="379"/>
            <ac:spMk id="9" creationId="{7A4844E1-FB02-4581-6F5B-E0A76DCAB1F3}"/>
          </ac:spMkLst>
        </pc:spChg>
        <pc:spChg chg="add mod">
          <ac:chgData name="Stuti Jayeshkumar Trivedi" userId="59ebf7aa-ec3e-45ce-8e99-cca6bc15be4b" providerId="ADAL" clId="{15863176-3459-427E-A4AA-BDE1B2E3F4AF}" dt="2024-05-15T07:37:18.682" v="7965" actId="20577"/>
          <ac:spMkLst>
            <pc:docMk/>
            <pc:sldMk cId="1296225283" sldId="379"/>
            <ac:spMk id="10" creationId="{E27FFD1F-8A93-841D-576F-ABABA3E7862B}"/>
          </ac:spMkLst>
        </pc:spChg>
        <pc:picChg chg="add del mod">
          <ac:chgData name="Stuti Jayeshkumar Trivedi" userId="59ebf7aa-ec3e-45ce-8e99-cca6bc15be4b" providerId="ADAL" clId="{15863176-3459-427E-A4AA-BDE1B2E3F4AF}" dt="2024-05-15T07:36:56.061" v="7955" actId="478"/>
          <ac:picMkLst>
            <pc:docMk/>
            <pc:sldMk cId="1296225283" sldId="379"/>
            <ac:picMk id="5" creationId="{7A261448-C135-5C7B-3706-B1E563C2E585}"/>
          </ac:picMkLst>
        </pc:picChg>
        <pc:picChg chg="add mod">
          <ac:chgData name="Stuti Jayeshkumar Trivedi" userId="59ebf7aa-ec3e-45ce-8e99-cca6bc15be4b" providerId="ADAL" clId="{15863176-3459-427E-A4AA-BDE1B2E3F4AF}" dt="2024-05-15T07:31:55.428" v="7799" actId="1076"/>
          <ac:picMkLst>
            <pc:docMk/>
            <pc:sldMk cId="1296225283" sldId="379"/>
            <ac:picMk id="7" creationId="{1E3C6DEF-2189-A9EF-B0CB-E326748F9300}"/>
          </ac:picMkLst>
        </pc:picChg>
        <pc:picChg chg="add mod">
          <ac:chgData name="Stuti Jayeshkumar Trivedi" userId="59ebf7aa-ec3e-45ce-8e99-cca6bc15be4b" providerId="ADAL" clId="{15863176-3459-427E-A4AA-BDE1B2E3F4AF}" dt="2024-05-15T07:37:11.688" v="7959" actId="14100"/>
          <ac:picMkLst>
            <pc:docMk/>
            <pc:sldMk cId="1296225283" sldId="379"/>
            <ac:picMk id="12" creationId="{D177D5D1-7B8C-6AE9-6955-1516A562F72F}"/>
          </ac:picMkLst>
        </pc:picChg>
      </pc:sldChg>
      <pc:sldChg chg="add">
        <pc:chgData name="Stuti Jayeshkumar Trivedi" userId="59ebf7aa-ec3e-45ce-8e99-cca6bc15be4b" providerId="ADAL" clId="{15863176-3459-427E-A4AA-BDE1B2E3F4AF}" dt="2024-05-15T16:55:05.573" v="9249"/>
        <pc:sldMkLst>
          <pc:docMk/>
          <pc:sldMk cId="1358683237" sldId="379"/>
        </pc:sldMkLst>
      </pc:sldChg>
      <pc:sldChg chg="addSp delSp modSp new del mod">
        <pc:chgData name="Stuti Jayeshkumar Trivedi" userId="59ebf7aa-ec3e-45ce-8e99-cca6bc15be4b" providerId="ADAL" clId="{15863176-3459-427E-A4AA-BDE1B2E3F4AF}" dt="2024-05-15T14:12:48.820" v="8259" actId="47"/>
        <pc:sldMkLst>
          <pc:docMk/>
          <pc:sldMk cId="2030415255" sldId="380"/>
        </pc:sldMkLst>
        <pc:spChg chg="mod">
          <ac:chgData name="Stuti Jayeshkumar Trivedi" userId="59ebf7aa-ec3e-45ce-8e99-cca6bc15be4b" providerId="ADAL" clId="{15863176-3459-427E-A4AA-BDE1B2E3F4AF}" dt="2024-05-15T07:17:23.054" v="7740" actId="20577"/>
          <ac:spMkLst>
            <pc:docMk/>
            <pc:sldMk cId="2030415255" sldId="380"/>
            <ac:spMk id="2" creationId="{57B74FEA-9E89-CB88-D78E-48DBCEB8493E}"/>
          </ac:spMkLst>
        </pc:spChg>
        <pc:spChg chg="mod">
          <ac:chgData name="Stuti Jayeshkumar Trivedi" userId="59ebf7aa-ec3e-45ce-8e99-cca6bc15be4b" providerId="ADAL" clId="{15863176-3459-427E-A4AA-BDE1B2E3F4AF}" dt="2024-05-15T13:55:40.388" v="8133" actId="20577"/>
          <ac:spMkLst>
            <pc:docMk/>
            <pc:sldMk cId="2030415255" sldId="380"/>
            <ac:spMk id="3" creationId="{85FEA5AA-6533-89E2-1273-83FD89910FC3}"/>
          </ac:spMkLst>
        </pc:spChg>
        <pc:picChg chg="add del mod">
          <ac:chgData name="Stuti Jayeshkumar Trivedi" userId="59ebf7aa-ec3e-45ce-8e99-cca6bc15be4b" providerId="ADAL" clId="{15863176-3459-427E-A4AA-BDE1B2E3F4AF}" dt="2024-05-15T14:11:54.730" v="8247" actId="21"/>
          <ac:picMkLst>
            <pc:docMk/>
            <pc:sldMk cId="2030415255" sldId="380"/>
            <ac:picMk id="5" creationId="{753A75E3-E042-5949-8522-6BCD22D9EB86}"/>
          </ac:picMkLst>
        </pc:picChg>
      </pc:sldChg>
      <pc:sldChg chg="new del">
        <pc:chgData name="Stuti Jayeshkumar Trivedi" userId="59ebf7aa-ec3e-45ce-8e99-cca6bc15be4b" providerId="ADAL" clId="{15863176-3459-427E-A4AA-BDE1B2E3F4AF}" dt="2024-05-15T07:16:57.240" v="7709" actId="47"/>
        <pc:sldMkLst>
          <pc:docMk/>
          <pc:sldMk cId="2325368351" sldId="380"/>
        </pc:sldMkLst>
      </pc:sldChg>
      <pc:sldChg chg="addSp modSp new mod ord">
        <pc:chgData name="Stuti Jayeshkumar Trivedi" userId="59ebf7aa-ec3e-45ce-8e99-cca6bc15be4b" providerId="ADAL" clId="{15863176-3459-427E-A4AA-BDE1B2E3F4AF}" dt="2024-05-15T13:53:58.073" v="8075" actId="1076"/>
        <pc:sldMkLst>
          <pc:docMk/>
          <pc:sldMk cId="2642264834" sldId="381"/>
        </pc:sldMkLst>
        <pc:spChg chg="mod">
          <ac:chgData name="Stuti Jayeshkumar Trivedi" userId="59ebf7aa-ec3e-45ce-8e99-cca6bc15be4b" providerId="ADAL" clId="{15863176-3459-427E-A4AA-BDE1B2E3F4AF}" dt="2024-05-15T07:17:14.339" v="7726" actId="20577"/>
          <ac:spMkLst>
            <pc:docMk/>
            <pc:sldMk cId="2642264834" sldId="381"/>
            <ac:spMk id="2" creationId="{3CB3D19B-B7AA-63FD-35B3-A0236D3B8B2B}"/>
          </ac:spMkLst>
        </pc:spChg>
        <pc:spChg chg="mod">
          <ac:chgData name="Stuti Jayeshkumar Trivedi" userId="59ebf7aa-ec3e-45ce-8e99-cca6bc15be4b" providerId="ADAL" clId="{15863176-3459-427E-A4AA-BDE1B2E3F4AF}" dt="2024-05-15T13:52:20.886" v="8069" actId="20577"/>
          <ac:spMkLst>
            <pc:docMk/>
            <pc:sldMk cId="2642264834" sldId="381"/>
            <ac:spMk id="3" creationId="{40A8FA98-BB52-787C-9307-4342D3377FC8}"/>
          </ac:spMkLst>
        </pc:spChg>
        <pc:picChg chg="add mod">
          <ac:chgData name="Stuti Jayeshkumar Trivedi" userId="59ebf7aa-ec3e-45ce-8e99-cca6bc15be4b" providerId="ADAL" clId="{15863176-3459-427E-A4AA-BDE1B2E3F4AF}" dt="2024-05-15T13:53:58.073" v="8075" actId="1076"/>
          <ac:picMkLst>
            <pc:docMk/>
            <pc:sldMk cId="2642264834" sldId="381"/>
            <ac:picMk id="5" creationId="{683249DE-E7F5-1A36-D9D1-71D6F9C00483}"/>
          </ac:picMkLst>
        </pc:picChg>
      </pc:sldChg>
      <pc:sldChg chg="new del">
        <pc:chgData name="Stuti Jayeshkumar Trivedi" userId="59ebf7aa-ec3e-45ce-8e99-cca6bc15be4b" providerId="ADAL" clId="{15863176-3459-427E-A4AA-BDE1B2E3F4AF}" dt="2024-05-15T07:16:58.656" v="7710" actId="47"/>
        <pc:sldMkLst>
          <pc:docMk/>
          <pc:sldMk cId="3140893554" sldId="381"/>
        </pc:sldMkLst>
      </pc:sldChg>
      <pc:sldChg chg="modSp new mod">
        <pc:chgData name="Stuti Jayeshkumar Trivedi" userId="59ebf7aa-ec3e-45ce-8e99-cca6bc15be4b" providerId="ADAL" clId="{15863176-3459-427E-A4AA-BDE1B2E3F4AF}" dt="2024-05-15T15:12:01.873" v="8525" actId="20577"/>
        <pc:sldMkLst>
          <pc:docMk/>
          <pc:sldMk cId="4048588959" sldId="382"/>
        </pc:sldMkLst>
        <pc:spChg chg="mod">
          <ac:chgData name="Stuti Jayeshkumar Trivedi" userId="59ebf7aa-ec3e-45ce-8e99-cca6bc15be4b" providerId="ADAL" clId="{15863176-3459-427E-A4AA-BDE1B2E3F4AF}" dt="2024-05-15T07:20:19.372" v="7756" actId="20577"/>
          <ac:spMkLst>
            <pc:docMk/>
            <pc:sldMk cId="4048588959" sldId="382"/>
            <ac:spMk id="2" creationId="{36C376FD-4118-DF36-B5CE-E109C7C4D277}"/>
          </ac:spMkLst>
        </pc:spChg>
        <pc:spChg chg="mod">
          <ac:chgData name="Stuti Jayeshkumar Trivedi" userId="59ebf7aa-ec3e-45ce-8e99-cca6bc15be4b" providerId="ADAL" clId="{15863176-3459-427E-A4AA-BDE1B2E3F4AF}" dt="2024-05-15T15:12:01.873" v="8525" actId="20577"/>
          <ac:spMkLst>
            <pc:docMk/>
            <pc:sldMk cId="4048588959" sldId="382"/>
            <ac:spMk id="3" creationId="{4E982054-5FC5-AC06-63BD-0A99516A6510}"/>
          </ac:spMkLst>
        </pc:spChg>
      </pc:sldChg>
      <pc:sldChg chg="add">
        <pc:chgData name="Stuti Jayeshkumar Trivedi" userId="59ebf7aa-ec3e-45ce-8e99-cca6bc15be4b" providerId="ADAL" clId="{15863176-3459-427E-A4AA-BDE1B2E3F4AF}" dt="2024-05-15T16:55:05.573" v="9249"/>
        <pc:sldMkLst>
          <pc:docMk/>
          <pc:sldMk cId="337891064" sldId="383"/>
        </pc:sldMkLst>
      </pc:sldChg>
      <pc:sldChg chg="addSp delSp modSp new del mod">
        <pc:chgData name="Stuti Jayeshkumar Trivedi" userId="59ebf7aa-ec3e-45ce-8e99-cca6bc15be4b" providerId="ADAL" clId="{15863176-3459-427E-A4AA-BDE1B2E3F4AF}" dt="2024-05-15T16:55:01.210" v="9248" actId="2696"/>
        <pc:sldMkLst>
          <pc:docMk/>
          <pc:sldMk cId="954913475" sldId="383"/>
        </pc:sldMkLst>
        <pc:spChg chg="mod">
          <ac:chgData name="Stuti Jayeshkumar Trivedi" userId="59ebf7aa-ec3e-45ce-8e99-cca6bc15be4b" providerId="ADAL" clId="{15863176-3459-427E-A4AA-BDE1B2E3F4AF}" dt="2024-05-15T14:15:13.923" v="8318" actId="20577"/>
          <ac:spMkLst>
            <pc:docMk/>
            <pc:sldMk cId="954913475" sldId="383"/>
            <ac:spMk id="2" creationId="{7A120A11-F50B-32CF-21BA-2434B8E6A5E2}"/>
          </ac:spMkLst>
        </pc:spChg>
        <pc:spChg chg="del">
          <ac:chgData name="Stuti Jayeshkumar Trivedi" userId="59ebf7aa-ec3e-45ce-8e99-cca6bc15be4b" providerId="ADAL" clId="{15863176-3459-427E-A4AA-BDE1B2E3F4AF}" dt="2024-05-15T07:33:04.891" v="7818"/>
          <ac:spMkLst>
            <pc:docMk/>
            <pc:sldMk cId="954913475" sldId="383"/>
            <ac:spMk id="3" creationId="{12B6A9A0-0EED-23A4-B4EE-2944DBFEE030}"/>
          </ac:spMkLst>
        </pc:spChg>
        <pc:spChg chg="add del mod">
          <ac:chgData name="Stuti Jayeshkumar Trivedi" userId="59ebf7aa-ec3e-45ce-8e99-cca6bc15be4b" providerId="ADAL" clId="{15863176-3459-427E-A4AA-BDE1B2E3F4AF}" dt="2024-05-15T07:33:27.063" v="7823"/>
          <ac:spMkLst>
            <pc:docMk/>
            <pc:sldMk cId="954913475" sldId="383"/>
            <ac:spMk id="7" creationId="{54C33845-7B47-0057-3AD6-32D23A2F02F5}"/>
          </ac:spMkLst>
        </pc:spChg>
        <pc:spChg chg="add mod">
          <ac:chgData name="Stuti Jayeshkumar Trivedi" userId="59ebf7aa-ec3e-45ce-8e99-cca6bc15be4b" providerId="ADAL" clId="{15863176-3459-427E-A4AA-BDE1B2E3F4AF}" dt="2024-05-15T07:36:12.660" v="7949" actId="20577"/>
          <ac:spMkLst>
            <pc:docMk/>
            <pc:sldMk cId="954913475" sldId="383"/>
            <ac:spMk id="12" creationId="{2E311820-BC53-096D-F1A4-8A4A4AF0739E}"/>
          </ac:spMkLst>
        </pc:spChg>
        <pc:picChg chg="add del mod">
          <ac:chgData name="Stuti Jayeshkumar Trivedi" userId="59ebf7aa-ec3e-45ce-8e99-cca6bc15be4b" providerId="ADAL" clId="{15863176-3459-427E-A4AA-BDE1B2E3F4AF}" dt="2024-05-15T07:33:25.930" v="7822" actId="478"/>
          <ac:picMkLst>
            <pc:docMk/>
            <pc:sldMk cId="954913475" sldId="383"/>
            <ac:picMk id="5" creationId="{4B63C2E8-3629-86B8-912D-A42B08BAC69D}"/>
          </ac:picMkLst>
        </pc:picChg>
        <pc:picChg chg="add mod">
          <ac:chgData name="Stuti Jayeshkumar Trivedi" userId="59ebf7aa-ec3e-45ce-8e99-cca6bc15be4b" providerId="ADAL" clId="{15863176-3459-427E-A4AA-BDE1B2E3F4AF}" dt="2024-05-15T07:35:55.380" v="7925" actId="1076"/>
          <ac:picMkLst>
            <pc:docMk/>
            <pc:sldMk cId="954913475" sldId="383"/>
            <ac:picMk id="9" creationId="{533FD83F-5461-E10E-83F3-F9B676987820}"/>
          </ac:picMkLst>
        </pc:picChg>
        <pc:picChg chg="add mod">
          <ac:chgData name="Stuti Jayeshkumar Trivedi" userId="59ebf7aa-ec3e-45ce-8e99-cca6bc15be4b" providerId="ADAL" clId="{15863176-3459-427E-A4AA-BDE1B2E3F4AF}" dt="2024-05-15T07:34:00.772" v="7834" actId="1076"/>
          <ac:picMkLst>
            <pc:docMk/>
            <pc:sldMk cId="954913475" sldId="383"/>
            <ac:picMk id="11" creationId="{80BFC0D5-58AD-48AA-4CED-84138FA787C1}"/>
          </ac:picMkLst>
        </pc:picChg>
      </pc:sldChg>
      <pc:sldChg chg="addSp delSp modSp new mod setBg modNotesTx">
        <pc:chgData name="Stuti Jayeshkumar Trivedi" userId="59ebf7aa-ec3e-45ce-8e99-cca6bc15be4b" providerId="ADAL" clId="{15863176-3459-427E-A4AA-BDE1B2E3F4AF}" dt="2024-05-15T14:35:54.114" v="8333" actId="20577"/>
        <pc:sldMkLst>
          <pc:docMk/>
          <pc:sldMk cId="3208291403" sldId="384"/>
        </pc:sldMkLst>
        <pc:spChg chg="mod">
          <ac:chgData name="Stuti Jayeshkumar Trivedi" userId="59ebf7aa-ec3e-45ce-8e99-cca6bc15be4b" providerId="ADAL" clId="{15863176-3459-427E-A4AA-BDE1B2E3F4AF}" dt="2024-05-15T14:12:56.798" v="8274" actId="20577"/>
          <ac:spMkLst>
            <pc:docMk/>
            <pc:sldMk cId="3208291403" sldId="384"/>
            <ac:spMk id="2" creationId="{F0D8689D-94C0-288E-4032-2B82E625A7AC}"/>
          </ac:spMkLst>
        </pc:spChg>
        <pc:spChg chg="mod">
          <ac:chgData name="Stuti Jayeshkumar Trivedi" userId="59ebf7aa-ec3e-45ce-8e99-cca6bc15be4b" providerId="ADAL" clId="{15863176-3459-427E-A4AA-BDE1B2E3F4AF}" dt="2024-05-15T14:35:54.114" v="8333" actId="20577"/>
          <ac:spMkLst>
            <pc:docMk/>
            <pc:sldMk cId="3208291403" sldId="384"/>
            <ac:spMk id="3" creationId="{0EAE41B7-4145-5BE0-C30F-373C72692D90}"/>
          </ac:spMkLst>
        </pc:spChg>
        <pc:spChg chg="add del">
          <ac:chgData name="Stuti Jayeshkumar Trivedi" userId="59ebf7aa-ec3e-45ce-8e99-cca6bc15be4b" providerId="ADAL" clId="{15863176-3459-427E-A4AA-BDE1B2E3F4AF}" dt="2024-05-15T14:12:10.449" v="8251" actId="26606"/>
          <ac:spMkLst>
            <pc:docMk/>
            <pc:sldMk cId="3208291403" sldId="384"/>
            <ac:spMk id="10" creationId="{201CC55D-ED54-4C5C-95E6-10947BD1103B}"/>
          </ac:spMkLst>
        </pc:spChg>
        <pc:spChg chg="add del">
          <ac:chgData name="Stuti Jayeshkumar Trivedi" userId="59ebf7aa-ec3e-45ce-8e99-cca6bc15be4b" providerId="ADAL" clId="{15863176-3459-427E-A4AA-BDE1B2E3F4AF}" dt="2024-05-15T14:12:10.449" v="8251" actId="26606"/>
          <ac:spMkLst>
            <pc:docMk/>
            <pc:sldMk cId="3208291403" sldId="384"/>
            <ac:spMk id="16" creationId="{3873B707-463F-40B0-8227-E8CC6C67EB25}"/>
          </ac:spMkLst>
        </pc:spChg>
        <pc:spChg chg="add del">
          <ac:chgData name="Stuti Jayeshkumar Trivedi" userId="59ebf7aa-ec3e-45ce-8e99-cca6bc15be4b" providerId="ADAL" clId="{15863176-3459-427E-A4AA-BDE1B2E3F4AF}" dt="2024-05-15T14:12:10.449" v="8251" actId="26606"/>
          <ac:spMkLst>
            <pc:docMk/>
            <pc:sldMk cId="3208291403" sldId="384"/>
            <ac:spMk id="18" creationId="{C13237C8-E62C-4F0D-A318-BD6FB6C2D138}"/>
          </ac:spMkLst>
        </pc:spChg>
        <pc:spChg chg="add del">
          <ac:chgData name="Stuti Jayeshkumar Trivedi" userId="59ebf7aa-ec3e-45ce-8e99-cca6bc15be4b" providerId="ADAL" clId="{15863176-3459-427E-A4AA-BDE1B2E3F4AF}" dt="2024-05-15T14:12:10.449" v="8251" actId="26606"/>
          <ac:spMkLst>
            <pc:docMk/>
            <pc:sldMk cId="3208291403" sldId="384"/>
            <ac:spMk id="20" creationId="{19C9EAEA-39D0-4B0E-A0EB-51E7B26740B1}"/>
          </ac:spMkLst>
        </pc:spChg>
        <pc:spChg chg="add del">
          <ac:chgData name="Stuti Jayeshkumar Trivedi" userId="59ebf7aa-ec3e-45ce-8e99-cca6bc15be4b" providerId="ADAL" clId="{15863176-3459-427E-A4AA-BDE1B2E3F4AF}" dt="2024-05-15T14:12:14.119" v="8253" actId="26606"/>
          <ac:spMkLst>
            <pc:docMk/>
            <pc:sldMk cId="3208291403" sldId="384"/>
            <ac:spMk id="22" creationId="{45D37F4E-DDB4-456B-97E0-9937730A039F}"/>
          </ac:spMkLst>
        </pc:spChg>
        <pc:spChg chg="add del">
          <ac:chgData name="Stuti Jayeshkumar Trivedi" userId="59ebf7aa-ec3e-45ce-8e99-cca6bc15be4b" providerId="ADAL" clId="{15863176-3459-427E-A4AA-BDE1B2E3F4AF}" dt="2024-05-15T14:12:14.119" v="8253" actId="26606"/>
          <ac:spMkLst>
            <pc:docMk/>
            <pc:sldMk cId="3208291403" sldId="384"/>
            <ac:spMk id="23" creationId="{B2DD41CD-8F47-4F56-AD12-4E2FF7696987}"/>
          </ac:spMkLst>
        </pc:spChg>
        <pc:grpChg chg="add del">
          <ac:chgData name="Stuti Jayeshkumar Trivedi" userId="59ebf7aa-ec3e-45ce-8e99-cca6bc15be4b" providerId="ADAL" clId="{15863176-3459-427E-A4AA-BDE1B2E3F4AF}" dt="2024-05-15T14:12:10.449" v="8251" actId="26606"/>
          <ac:grpSpMkLst>
            <pc:docMk/>
            <pc:sldMk cId="3208291403" sldId="384"/>
            <ac:grpSpMk id="12" creationId="{1DE889C7-FAD6-4397-98E2-05D503484459}"/>
          </ac:grpSpMkLst>
        </pc:grpChg>
        <pc:picChg chg="add del mod">
          <ac:chgData name="Stuti Jayeshkumar Trivedi" userId="59ebf7aa-ec3e-45ce-8e99-cca6bc15be4b" providerId="ADAL" clId="{15863176-3459-427E-A4AA-BDE1B2E3F4AF}" dt="2024-05-15T14:11:50.439" v="8245"/>
          <ac:picMkLst>
            <pc:docMk/>
            <pc:sldMk cId="3208291403" sldId="384"/>
            <ac:picMk id="4" creationId="{D512AD91-40D7-4293-AB45-E21D6F4EA221}"/>
          </ac:picMkLst>
        </pc:picChg>
        <pc:picChg chg="add mod">
          <ac:chgData name="Stuti Jayeshkumar Trivedi" userId="59ebf7aa-ec3e-45ce-8e99-cca6bc15be4b" providerId="ADAL" clId="{15863176-3459-427E-A4AA-BDE1B2E3F4AF}" dt="2024-05-15T14:12:25.057" v="8255" actId="1076"/>
          <ac:picMkLst>
            <pc:docMk/>
            <pc:sldMk cId="3208291403" sldId="384"/>
            <ac:picMk id="5" creationId="{73621938-C2FE-18FA-9356-2FD85958F5CB}"/>
          </ac:picMkLst>
        </pc:picChg>
      </pc:sldChg>
      <pc:sldChg chg="addSp delSp modSp new del mod">
        <pc:chgData name="Stuti Jayeshkumar Trivedi" userId="59ebf7aa-ec3e-45ce-8e99-cca6bc15be4b" providerId="ADAL" clId="{15863176-3459-427E-A4AA-BDE1B2E3F4AF}" dt="2024-05-15T16:55:01.210" v="9248" actId="2696"/>
        <pc:sldMkLst>
          <pc:docMk/>
          <pc:sldMk cId="153022604" sldId="385"/>
        </pc:sldMkLst>
        <pc:spChg chg="mod">
          <ac:chgData name="Stuti Jayeshkumar Trivedi" userId="59ebf7aa-ec3e-45ce-8e99-cca6bc15be4b" providerId="ADAL" clId="{15863176-3459-427E-A4AA-BDE1B2E3F4AF}" dt="2024-05-15T14:23:51.282" v="8329" actId="20577"/>
          <ac:spMkLst>
            <pc:docMk/>
            <pc:sldMk cId="153022604" sldId="385"/>
            <ac:spMk id="2" creationId="{2FDE790F-6D72-DB6E-276D-1E19091D727A}"/>
          </ac:spMkLst>
        </pc:spChg>
        <pc:spChg chg="del">
          <ac:chgData name="Stuti Jayeshkumar Trivedi" userId="59ebf7aa-ec3e-45ce-8e99-cca6bc15be4b" providerId="ADAL" clId="{15863176-3459-427E-A4AA-BDE1B2E3F4AF}" dt="2024-05-15T14:39:36.062" v="8344"/>
          <ac:spMkLst>
            <pc:docMk/>
            <pc:sldMk cId="153022604" sldId="385"/>
            <ac:spMk id="3" creationId="{B2E8223D-7EE6-631C-B133-31FB7049DB61}"/>
          </ac:spMkLst>
        </pc:spChg>
        <pc:picChg chg="add mod">
          <ac:chgData name="Stuti Jayeshkumar Trivedi" userId="59ebf7aa-ec3e-45ce-8e99-cca6bc15be4b" providerId="ADAL" clId="{15863176-3459-427E-A4AA-BDE1B2E3F4AF}" dt="2024-05-15T14:39:42.324" v="8347" actId="962"/>
          <ac:picMkLst>
            <pc:docMk/>
            <pc:sldMk cId="153022604" sldId="385"/>
            <ac:picMk id="5" creationId="{305E032A-7DCB-FF7F-84C7-B002160E6D22}"/>
          </ac:picMkLst>
        </pc:picChg>
      </pc:sldChg>
      <pc:sldChg chg="modSp add mod">
        <pc:chgData name="Stuti Jayeshkumar Trivedi" userId="59ebf7aa-ec3e-45ce-8e99-cca6bc15be4b" providerId="ADAL" clId="{15863176-3459-427E-A4AA-BDE1B2E3F4AF}" dt="2024-05-15T16:55:15.140" v="9261" actId="20577"/>
        <pc:sldMkLst>
          <pc:docMk/>
          <pc:sldMk cId="282224125" sldId="385"/>
        </pc:sldMkLst>
        <pc:spChg chg="mod">
          <ac:chgData name="Stuti Jayeshkumar Trivedi" userId="59ebf7aa-ec3e-45ce-8e99-cca6bc15be4b" providerId="ADAL" clId="{15863176-3459-427E-A4AA-BDE1B2E3F4AF}" dt="2024-05-15T16:55:15.140" v="9261" actId="20577"/>
          <ac:spMkLst>
            <pc:docMk/>
            <pc:sldMk cId="282224125" sldId="385"/>
            <ac:spMk id="2" creationId="{2FDE790F-6D72-DB6E-276D-1E19091D727A}"/>
          </ac:spMkLst>
        </pc:spChg>
      </pc:sldChg>
      <pc:sldChg chg="modSp new del mod ord">
        <pc:chgData name="Stuti Jayeshkumar Trivedi" userId="59ebf7aa-ec3e-45ce-8e99-cca6bc15be4b" providerId="ADAL" clId="{15863176-3459-427E-A4AA-BDE1B2E3F4AF}" dt="2024-05-15T14:23:23.541" v="8319" actId="47"/>
        <pc:sldMkLst>
          <pc:docMk/>
          <pc:sldMk cId="560483530" sldId="385"/>
        </pc:sldMkLst>
        <pc:spChg chg="mod">
          <ac:chgData name="Stuti Jayeshkumar Trivedi" userId="59ebf7aa-ec3e-45ce-8e99-cca6bc15be4b" providerId="ADAL" clId="{15863176-3459-427E-A4AA-BDE1B2E3F4AF}" dt="2024-05-15T14:13:09.072" v="8289" actId="20577"/>
          <ac:spMkLst>
            <pc:docMk/>
            <pc:sldMk cId="560483530" sldId="385"/>
            <ac:spMk id="2" creationId="{944F1E35-E0A4-3A78-5472-491FC1C90D72}"/>
          </ac:spMkLst>
        </pc:spChg>
        <pc:spChg chg="mod">
          <ac:chgData name="Stuti Jayeshkumar Trivedi" userId="59ebf7aa-ec3e-45ce-8e99-cca6bc15be4b" providerId="ADAL" clId="{15863176-3459-427E-A4AA-BDE1B2E3F4AF}" dt="2024-05-15T14:13:14.349" v="8291" actId="20577"/>
          <ac:spMkLst>
            <pc:docMk/>
            <pc:sldMk cId="560483530" sldId="385"/>
            <ac:spMk id="3" creationId="{FCA8EB87-0C0A-4091-55D9-57EB2DBD0DEC}"/>
          </ac:spMkLst>
        </pc:spChg>
      </pc:sldChg>
      <pc:sldChg chg="add">
        <pc:chgData name="Stuti Jayeshkumar Trivedi" userId="59ebf7aa-ec3e-45ce-8e99-cca6bc15be4b" providerId="ADAL" clId="{15863176-3459-427E-A4AA-BDE1B2E3F4AF}" dt="2024-05-15T16:55:05.573" v="9249"/>
        <pc:sldMkLst>
          <pc:docMk/>
          <pc:sldMk cId="542070273" sldId="386"/>
        </pc:sldMkLst>
      </pc:sldChg>
      <pc:sldChg chg="addSp delSp modSp new del mod">
        <pc:chgData name="Stuti Jayeshkumar Trivedi" userId="59ebf7aa-ec3e-45ce-8e99-cca6bc15be4b" providerId="ADAL" clId="{15863176-3459-427E-A4AA-BDE1B2E3F4AF}" dt="2024-05-15T16:55:01.210" v="9248" actId="2696"/>
        <pc:sldMkLst>
          <pc:docMk/>
          <pc:sldMk cId="2745763342" sldId="386"/>
        </pc:sldMkLst>
        <pc:spChg chg="mod">
          <ac:chgData name="Stuti Jayeshkumar Trivedi" userId="59ebf7aa-ec3e-45ce-8e99-cca6bc15be4b" providerId="ADAL" clId="{15863176-3459-427E-A4AA-BDE1B2E3F4AF}" dt="2024-05-15T15:23:30.968" v="8599" actId="20577"/>
          <ac:spMkLst>
            <pc:docMk/>
            <pc:sldMk cId="2745763342" sldId="386"/>
            <ac:spMk id="2" creationId="{5773A814-0904-AD70-DC1F-1C3F7CFE7A46}"/>
          </ac:spMkLst>
        </pc:spChg>
        <pc:spChg chg="del">
          <ac:chgData name="Stuti Jayeshkumar Trivedi" userId="59ebf7aa-ec3e-45ce-8e99-cca6bc15be4b" providerId="ADAL" clId="{15863176-3459-427E-A4AA-BDE1B2E3F4AF}" dt="2024-05-15T14:39:53.594" v="8349"/>
          <ac:spMkLst>
            <pc:docMk/>
            <pc:sldMk cId="2745763342" sldId="386"/>
            <ac:spMk id="3" creationId="{CEF6A9D3-24C1-F741-A5C9-5991B48F8242}"/>
          </ac:spMkLst>
        </pc:spChg>
        <pc:picChg chg="add mod">
          <ac:chgData name="Stuti Jayeshkumar Trivedi" userId="59ebf7aa-ec3e-45ce-8e99-cca6bc15be4b" providerId="ADAL" clId="{15863176-3459-427E-A4AA-BDE1B2E3F4AF}" dt="2024-05-15T14:39:54.434" v="8351" actId="962"/>
          <ac:picMkLst>
            <pc:docMk/>
            <pc:sldMk cId="2745763342" sldId="386"/>
            <ac:picMk id="5" creationId="{34D574C0-F8A1-3392-16DF-01905F68C01B}"/>
          </ac:picMkLst>
        </pc:picChg>
      </pc:sldChg>
      <pc:sldChg chg="add">
        <pc:chgData name="Stuti Jayeshkumar Trivedi" userId="59ebf7aa-ec3e-45ce-8e99-cca6bc15be4b" providerId="ADAL" clId="{15863176-3459-427E-A4AA-BDE1B2E3F4AF}" dt="2024-05-15T16:55:05.573" v="9249"/>
        <pc:sldMkLst>
          <pc:docMk/>
          <pc:sldMk cId="1186805141" sldId="387"/>
        </pc:sldMkLst>
      </pc:sldChg>
      <pc:sldChg chg="addSp delSp modSp new del mod">
        <pc:chgData name="Stuti Jayeshkumar Trivedi" userId="59ebf7aa-ec3e-45ce-8e99-cca6bc15be4b" providerId="ADAL" clId="{15863176-3459-427E-A4AA-BDE1B2E3F4AF}" dt="2024-05-15T16:55:01.210" v="9248" actId="2696"/>
        <pc:sldMkLst>
          <pc:docMk/>
          <pc:sldMk cId="3374390614" sldId="387"/>
        </pc:sldMkLst>
        <pc:spChg chg="mod">
          <ac:chgData name="Stuti Jayeshkumar Trivedi" userId="59ebf7aa-ec3e-45ce-8e99-cca6bc15be4b" providerId="ADAL" clId="{15863176-3459-427E-A4AA-BDE1B2E3F4AF}" dt="2024-05-15T15:23:48.784" v="8603"/>
          <ac:spMkLst>
            <pc:docMk/>
            <pc:sldMk cId="3374390614" sldId="387"/>
            <ac:spMk id="2" creationId="{BCC37EA9-AFE0-D127-42D4-C9A89FA898EB}"/>
          </ac:spMkLst>
        </pc:spChg>
        <pc:spChg chg="del">
          <ac:chgData name="Stuti Jayeshkumar Trivedi" userId="59ebf7aa-ec3e-45ce-8e99-cca6bc15be4b" providerId="ADAL" clId="{15863176-3459-427E-A4AA-BDE1B2E3F4AF}" dt="2024-05-15T14:40:04.335" v="8353"/>
          <ac:spMkLst>
            <pc:docMk/>
            <pc:sldMk cId="3374390614" sldId="387"/>
            <ac:spMk id="3" creationId="{BCB59848-1A76-6D50-5737-081A2D5EBF16}"/>
          </ac:spMkLst>
        </pc:spChg>
        <pc:picChg chg="add mod">
          <ac:chgData name="Stuti Jayeshkumar Trivedi" userId="59ebf7aa-ec3e-45ce-8e99-cca6bc15be4b" providerId="ADAL" clId="{15863176-3459-427E-A4AA-BDE1B2E3F4AF}" dt="2024-05-15T14:40:06.236" v="8355" actId="962"/>
          <ac:picMkLst>
            <pc:docMk/>
            <pc:sldMk cId="3374390614" sldId="387"/>
            <ac:picMk id="5" creationId="{FAE80B8B-92BF-F153-A0FF-1C35B5988200}"/>
          </ac:picMkLst>
        </pc:picChg>
      </pc:sldChg>
      <pc:sldChg chg="addSp delSp modSp new del mod">
        <pc:chgData name="Stuti Jayeshkumar Trivedi" userId="59ebf7aa-ec3e-45ce-8e99-cca6bc15be4b" providerId="ADAL" clId="{15863176-3459-427E-A4AA-BDE1B2E3F4AF}" dt="2024-05-15T16:55:01.210" v="9248" actId="2696"/>
        <pc:sldMkLst>
          <pc:docMk/>
          <pc:sldMk cId="1772019431" sldId="388"/>
        </pc:sldMkLst>
        <pc:spChg chg="mod">
          <ac:chgData name="Stuti Jayeshkumar Trivedi" userId="59ebf7aa-ec3e-45ce-8e99-cca6bc15be4b" providerId="ADAL" clId="{15863176-3459-427E-A4AA-BDE1B2E3F4AF}" dt="2024-05-15T15:23:45.451" v="8602"/>
          <ac:spMkLst>
            <pc:docMk/>
            <pc:sldMk cId="1772019431" sldId="388"/>
            <ac:spMk id="2" creationId="{A48613AA-D7CB-75F7-A180-1296392B27C2}"/>
          </ac:spMkLst>
        </pc:spChg>
        <pc:spChg chg="del">
          <ac:chgData name="Stuti Jayeshkumar Trivedi" userId="59ebf7aa-ec3e-45ce-8e99-cca6bc15be4b" providerId="ADAL" clId="{15863176-3459-427E-A4AA-BDE1B2E3F4AF}" dt="2024-05-15T14:41:15.421" v="8357"/>
          <ac:spMkLst>
            <pc:docMk/>
            <pc:sldMk cId="1772019431" sldId="388"/>
            <ac:spMk id="3" creationId="{7920B811-D3A6-B477-65F2-19FDE3CB768D}"/>
          </ac:spMkLst>
        </pc:spChg>
        <pc:picChg chg="add mod">
          <ac:chgData name="Stuti Jayeshkumar Trivedi" userId="59ebf7aa-ec3e-45ce-8e99-cca6bc15be4b" providerId="ADAL" clId="{15863176-3459-427E-A4AA-BDE1B2E3F4AF}" dt="2024-05-15T14:55:22.542" v="8373" actId="14100"/>
          <ac:picMkLst>
            <pc:docMk/>
            <pc:sldMk cId="1772019431" sldId="388"/>
            <ac:picMk id="5" creationId="{1EE4F645-F9E9-564D-D5CD-3A648E30B9AE}"/>
          </ac:picMkLst>
        </pc:picChg>
      </pc:sldChg>
      <pc:sldChg chg="add">
        <pc:chgData name="Stuti Jayeshkumar Trivedi" userId="59ebf7aa-ec3e-45ce-8e99-cca6bc15be4b" providerId="ADAL" clId="{15863176-3459-427E-A4AA-BDE1B2E3F4AF}" dt="2024-05-15T16:55:05.573" v="9249"/>
        <pc:sldMkLst>
          <pc:docMk/>
          <pc:sldMk cId="3864802352" sldId="388"/>
        </pc:sldMkLst>
      </pc:sldChg>
      <pc:sldChg chg="add">
        <pc:chgData name="Stuti Jayeshkumar Trivedi" userId="59ebf7aa-ec3e-45ce-8e99-cca6bc15be4b" providerId="ADAL" clId="{15863176-3459-427E-A4AA-BDE1B2E3F4AF}" dt="2024-05-15T16:55:05.573" v="9249"/>
        <pc:sldMkLst>
          <pc:docMk/>
          <pc:sldMk cId="979912571" sldId="389"/>
        </pc:sldMkLst>
      </pc:sldChg>
      <pc:sldChg chg="addSp delSp modSp new del mod">
        <pc:chgData name="Stuti Jayeshkumar Trivedi" userId="59ebf7aa-ec3e-45ce-8e99-cca6bc15be4b" providerId="ADAL" clId="{15863176-3459-427E-A4AA-BDE1B2E3F4AF}" dt="2024-05-15T16:55:01.210" v="9248" actId="2696"/>
        <pc:sldMkLst>
          <pc:docMk/>
          <pc:sldMk cId="4160222430" sldId="389"/>
        </pc:sldMkLst>
        <pc:spChg chg="mod">
          <ac:chgData name="Stuti Jayeshkumar Trivedi" userId="59ebf7aa-ec3e-45ce-8e99-cca6bc15be4b" providerId="ADAL" clId="{15863176-3459-427E-A4AA-BDE1B2E3F4AF}" dt="2024-05-15T15:23:38.086" v="8600"/>
          <ac:spMkLst>
            <pc:docMk/>
            <pc:sldMk cId="4160222430" sldId="389"/>
            <ac:spMk id="2" creationId="{72762862-AE8B-D941-2AF6-9DC07D4490D2}"/>
          </ac:spMkLst>
        </pc:spChg>
        <pc:spChg chg="del">
          <ac:chgData name="Stuti Jayeshkumar Trivedi" userId="59ebf7aa-ec3e-45ce-8e99-cca6bc15be4b" providerId="ADAL" clId="{15863176-3459-427E-A4AA-BDE1B2E3F4AF}" dt="2024-05-15T14:41:48.643" v="8362"/>
          <ac:spMkLst>
            <pc:docMk/>
            <pc:sldMk cId="4160222430" sldId="389"/>
            <ac:spMk id="3" creationId="{38C0FE45-7CD9-4829-A293-446A994F6910}"/>
          </ac:spMkLst>
        </pc:spChg>
        <pc:picChg chg="add mod">
          <ac:chgData name="Stuti Jayeshkumar Trivedi" userId="59ebf7aa-ec3e-45ce-8e99-cca6bc15be4b" providerId="ADAL" clId="{15863176-3459-427E-A4AA-BDE1B2E3F4AF}" dt="2024-05-15T14:41:49.390" v="8364" actId="962"/>
          <ac:picMkLst>
            <pc:docMk/>
            <pc:sldMk cId="4160222430" sldId="389"/>
            <ac:picMk id="5" creationId="{4FA79904-A353-FE9E-9E39-31A61269FF1C}"/>
          </ac:picMkLst>
        </pc:picChg>
      </pc:sldChg>
      <pc:sldChg chg="add">
        <pc:chgData name="Stuti Jayeshkumar Trivedi" userId="59ebf7aa-ec3e-45ce-8e99-cca6bc15be4b" providerId="ADAL" clId="{15863176-3459-427E-A4AA-BDE1B2E3F4AF}" dt="2024-05-15T16:55:05.573" v="9249"/>
        <pc:sldMkLst>
          <pc:docMk/>
          <pc:sldMk cId="1397283487" sldId="390"/>
        </pc:sldMkLst>
      </pc:sldChg>
      <pc:sldChg chg="addSp delSp modSp new del mod">
        <pc:chgData name="Stuti Jayeshkumar Trivedi" userId="59ebf7aa-ec3e-45ce-8e99-cca6bc15be4b" providerId="ADAL" clId="{15863176-3459-427E-A4AA-BDE1B2E3F4AF}" dt="2024-05-15T16:55:01.210" v="9248" actId="2696"/>
        <pc:sldMkLst>
          <pc:docMk/>
          <pc:sldMk cId="1405797656" sldId="390"/>
        </pc:sldMkLst>
        <pc:spChg chg="mod">
          <ac:chgData name="Stuti Jayeshkumar Trivedi" userId="59ebf7aa-ec3e-45ce-8e99-cca6bc15be4b" providerId="ADAL" clId="{15863176-3459-427E-A4AA-BDE1B2E3F4AF}" dt="2024-05-15T15:23:41.949" v="8601"/>
          <ac:spMkLst>
            <pc:docMk/>
            <pc:sldMk cId="1405797656" sldId="390"/>
            <ac:spMk id="2" creationId="{9BD93E35-6D1F-80C0-FD9F-ADD0A4980797}"/>
          </ac:spMkLst>
        </pc:spChg>
        <pc:spChg chg="del">
          <ac:chgData name="Stuti Jayeshkumar Trivedi" userId="59ebf7aa-ec3e-45ce-8e99-cca6bc15be4b" providerId="ADAL" clId="{15863176-3459-427E-A4AA-BDE1B2E3F4AF}" dt="2024-05-15T14:42:11.922" v="8366"/>
          <ac:spMkLst>
            <pc:docMk/>
            <pc:sldMk cId="1405797656" sldId="390"/>
            <ac:spMk id="3" creationId="{36CE4B29-911F-759F-2681-E8C5AB97ACF1}"/>
          </ac:spMkLst>
        </pc:spChg>
        <pc:picChg chg="add mod">
          <ac:chgData name="Stuti Jayeshkumar Trivedi" userId="59ebf7aa-ec3e-45ce-8e99-cca6bc15be4b" providerId="ADAL" clId="{15863176-3459-427E-A4AA-BDE1B2E3F4AF}" dt="2024-05-15T14:42:13.235" v="8369" actId="962"/>
          <ac:picMkLst>
            <pc:docMk/>
            <pc:sldMk cId="1405797656" sldId="390"/>
            <ac:picMk id="5" creationId="{7DAD52BE-FE16-A8D3-28AC-F00D574A5A5A}"/>
          </ac:picMkLst>
        </pc:picChg>
      </pc:sldChg>
      <pc:sldChg chg="addSp delSp modSp new mod">
        <pc:chgData name="Stuti Jayeshkumar Trivedi" userId="59ebf7aa-ec3e-45ce-8e99-cca6bc15be4b" providerId="ADAL" clId="{15863176-3459-427E-A4AA-BDE1B2E3F4AF}" dt="2024-05-15T15:16:25.667" v="8543" actId="255"/>
        <pc:sldMkLst>
          <pc:docMk/>
          <pc:sldMk cId="2411255692" sldId="391"/>
        </pc:sldMkLst>
        <pc:spChg chg="mod">
          <ac:chgData name="Stuti Jayeshkumar Trivedi" userId="59ebf7aa-ec3e-45ce-8e99-cca6bc15be4b" providerId="ADAL" clId="{15863176-3459-427E-A4AA-BDE1B2E3F4AF}" dt="2024-05-15T15:08:32.734" v="8497" actId="20577"/>
          <ac:spMkLst>
            <pc:docMk/>
            <pc:sldMk cId="2411255692" sldId="391"/>
            <ac:spMk id="2" creationId="{02ACA270-FA95-6440-D0BE-5874121786FF}"/>
          </ac:spMkLst>
        </pc:spChg>
        <pc:spChg chg="mod">
          <ac:chgData name="Stuti Jayeshkumar Trivedi" userId="59ebf7aa-ec3e-45ce-8e99-cca6bc15be4b" providerId="ADAL" clId="{15863176-3459-427E-A4AA-BDE1B2E3F4AF}" dt="2024-05-15T15:16:25.667" v="8543" actId="255"/>
          <ac:spMkLst>
            <pc:docMk/>
            <pc:sldMk cId="2411255692" sldId="391"/>
            <ac:spMk id="3" creationId="{F60E6E88-72AC-4978-51B9-C116D32113C5}"/>
          </ac:spMkLst>
        </pc:spChg>
        <pc:spChg chg="add del">
          <ac:chgData name="Stuti Jayeshkumar Trivedi" userId="59ebf7aa-ec3e-45ce-8e99-cca6bc15be4b" providerId="ADAL" clId="{15863176-3459-427E-A4AA-BDE1B2E3F4AF}" dt="2024-05-15T15:14:50.007" v="8535" actId="22"/>
          <ac:spMkLst>
            <pc:docMk/>
            <pc:sldMk cId="2411255692" sldId="391"/>
            <ac:spMk id="5" creationId="{9E004DEB-4F31-B2FA-DBF7-A0694AD0F9E4}"/>
          </ac:spMkLst>
        </pc:spChg>
      </pc:sldChg>
      <pc:sldChg chg="modSp add mod">
        <pc:chgData name="Stuti Jayeshkumar Trivedi" userId="59ebf7aa-ec3e-45ce-8e99-cca6bc15be4b" providerId="ADAL" clId="{15863176-3459-427E-A4AA-BDE1B2E3F4AF}" dt="2024-05-15T16:54:50.489" v="9247" actId="20577"/>
        <pc:sldMkLst>
          <pc:docMk/>
          <pc:sldMk cId="2721402887" sldId="392"/>
        </pc:sldMkLst>
        <pc:spChg chg="mod">
          <ac:chgData name="Stuti Jayeshkumar Trivedi" userId="59ebf7aa-ec3e-45ce-8e99-cca6bc15be4b" providerId="ADAL" clId="{15863176-3459-427E-A4AA-BDE1B2E3F4AF}" dt="2024-05-15T16:54:50.489" v="9247" actId="20577"/>
          <ac:spMkLst>
            <pc:docMk/>
            <pc:sldMk cId="2721402887" sldId="392"/>
            <ac:spMk id="2" creationId="{6038C71C-E488-7AF4-C8C1-FF86168FEB3C}"/>
          </ac:spMkLst>
        </pc:spChg>
      </pc:sldChg>
      <pc:sldChg chg="addSp delSp modSp new del mod ord">
        <pc:chgData name="Stuti Jayeshkumar Trivedi" userId="59ebf7aa-ec3e-45ce-8e99-cca6bc15be4b" providerId="ADAL" clId="{15863176-3459-427E-A4AA-BDE1B2E3F4AF}" dt="2024-05-15T16:54:27.298" v="9211" actId="2696"/>
        <pc:sldMkLst>
          <pc:docMk/>
          <pc:sldMk cId="3511612759" sldId="392"/>
        </pc:sldMkLst>
        <pc:spChg chg="mod">
          <ac:chgData name="Stuti Jayeshkumar Trivedi" userId="59ebf7aa-ec3e-45ce-8e99-cca6bc15be4b" providerId="ADAL" clId="{15863176-3459-427E-A4AA-BDE1B2E3F4AF}" dt="2024-05-15T15:19:05.736" v="8572" actId="20577"/>
          <ac:spMkLst>
            <pc:docMk/>
            <pc:sldMk cId="3511612759" sldId="392"/>
            <ac:spMk id="2" creationId="{6038C71C-E488-7AF4-C8C1-FF86168FEB3C}"/>
          </ac:spMkLst>
        </pc:spChg>
        <pc:spChg chg="del">
          <ac:chgData name="Stuti Jayeshkumar Trivedi" userId="59ebf7aa-ec3e-45ce-8e99-cca6bc15be4b" providerId="ADAL" clId="{15863176-3459-427E-A4AA-BDE1B2E3F4AF}" dt="2024-05-15T15:19:07.105" v="8573" actId="22"/>
          <ac:spMkLst>
            <pc:docMk/>
            <pc:sldMk cId="3511612759" sldId="392"/>
            <ac:spMk id="3" creationId="{E8F1DB85-8D06-B22D-5515-3F90158B265F}"/>
          </ac:spMkLst>
        </pc:spChg>
        <pc:picChg chg="add mod ord">
          <ac:chgData name="Stuti Jayeshkumar Trivedi" userId="59ebf7aa-ec3e-45ce-8e99-cca6bc15be4b" providerId="ADAL" clId="{15863176-3459-427E-A4AA-BDE1B2E3F4AF}" dt="2024-05-15T15:22:21.167" v="8586" actId="1076"/>
          <ac:picMkLst>
            <pc:docMk/>
            <pc:sldMk cId="3511612759" sldId="392"/>
            <ac:picMk id="5" creationId="{6C2D8414-833D-CB07-AF75-54A8523D2E05}"/>
          </ac:picMkLst>
        </pc:picChg>
        <pc:picChg chg="add mod">
          <ac:chgData name="Stuti Jayeshkumar Trivedi" userId="59ebf7aa-ec3e-45ce-8e99-cca6bc15be4b" providerId="ADAL" clId="{15863176-3459-427E-A4AA-BDE1B2E3F4AF}" dt="2024-05-15T15:22:16.708" v="8584" actId="14100"/>
          <ac:picMkLst>
            <pc:docMk/>
            <pc:sldMk cId="3511612759" sldId="392"/>
            <ac:picMk id="7" creationId="{5153DE29-E701-7A01-EC93-F90839DDE256}"/>
          </ac:picMkLst>
        </pc:picChg>
        <pc:picChg chg="add del mod">
          <ac:chgData name="Stuti Jayeshkumar Trivedi" userId="59ebf7aa-ec3e-45ce-8e99-cca6bc15be4b" providerId="ADAL" clId="{15863176-3459-427E-A4AA-BDE1B2E3F4AF}" dt="2024-05-15T16:44:18.989" v="9027" actId="478"/>
          <ac:picMkLst>
            <pc:docMk/>
            <pc:sldMk cId="3511612759" sldId="392"/>
            <ac:picMk id="8" creationId="{4C0F6769-A44C-1FAD-7F47-004F75A9E135}"/>
          </ac:picMkLst>
        </pc:picChg>
      </pc:sldChg>
      <pc:sldChg chg="addSp delSp modSp new del">
        <pc:chgData name="Stuti Jayeshkumar Trivedi" userId="59ebf7aa-ec3e-45ce-8e99-cca6bc15be4b" providerId="ADAL" clId="{15863176-3459-427E-A4AA-BDE1B2E3F4AF}" dt="2024-05-15T15:46:20.069" v="8707" actId="47"/>
        <pc:sldMkLst>
          <pc:docMk/>
          <pc:sldMk cId="902610671" sldId="393"/>
        </pc:sldMkLst>
        <pc:picChg chg="add del mod">
          <ac:chgData name="Stuti Jayeshkumar Trivedi" userId="59ebf7aa-ec3e-45ce-8e99-cca6bc15be4b" providerId="ADAL" clId="{15863176-3459-427E-A4AA-BDE1B2E3F4AF}" dt="2024-05-15T15:46:16.750" v="8706" actId="21"/>
          <ac:picMkLst>
            <pc:docMk/>
            <pc:sldMk cId="902610671" sldId="393"/>
            <ac:picMk id="2050" creationId="{EB92FB88-F7A9-D4FF-DA7C-681C7E464B60}"/>
          </ac:picMkLst>
        </pc:picChg>
      </pc:sldChg>
      <pc:sldChg chg="new add del">
        <pc:chgData name="Stuti Jayeshkumar Trivedi" userId="59ebf7aa-ec3e-45ce-8e99-cca6bc15be4b" providerId="ADAL" clId="{15863176-3459-427E-A4AA-BDE1B2E3F4AF}" dt="2024-05-15T15:26:58.193" v="8698" actId="680"/>
        <pc:sldMkLst>
          <pc:docMk/>
          <pc:sldMk cId="3800068412" sldId="393"/>
        </pc:sldMkLst>
      </pc:sldChg>
      <pc:sldChg chg="addSp delSp modSp new mod">
        <pc:chgData name="Stuti Jayeshkumar Trivedi" userId="59ebf7aa-ec3e-45ce-8e99-cca6bc15be4b" providerId="ADAL" clId="{15863176-3459-427E-A4AA-BDE1B2E3F4AF}" dt="2024-05-15T19:21:13.346" v="11032" actId="5793"/>
        <pc:sldMkLst>
          <pc:docMk/>
          <pc:sldMk cId="3832902106" sldId="393"/>
        </pc:sldMkLst>
        <pc:spChg chg="mod">
          <ac:chgData name="Stuti Jayeshkumar Trivedi" userId="59ebf7aa-ec3e-45ce-8e99-cca6bc15be4b" providerId="ADAL" clId="{15863176-3459-427E-A4AA-BDE1B2E3F4AF}" dt="2024-05-15T19:21:13.346" v="11032" actId="5793"/>
          <ac:spMkLst>
            <pc:docMk/>
            <pc:sldMk cId="3832902106" sldId="393"/>
            <ac:spMk id="2" creationId="{F0B520CD-C3A7-308F-E91A-CB4012A22092}"/>
          </ac:spMkLst>
        </pc:spChg>
        <pc:spChg chg="del">
          <ac:chgData name="Stuti Jayeshkumar Trivedi" userId="59ebf7aa-ec3e-45ce-8e99-cca6bc15be4b" providerId="ADAL" clId="{15863176-3459-427E-A4AA-BDE1B2E3F4AF}" dt="2024-05-15T15:53:12.236" v="8814"/>
          <ac:spMkLst>
            <pc:docMk/>
            <pc:sldMk cId="3832902106" sldId="393"/>
            <ac:spMk id="3" creationId="{B7C17B7F-0E97-9680-D339-A424030BCD05}"/>
          </ac:spMkLst>
        </pc:spChg>
        <pc:spChg chg="add del mod">
          <ac:chgData name="Stuti Jayeshkumar Trivedi" userId="59ebf7aa-ec3e-45ce-8e99-cca6bc15be4b" providerId="ADAL" clId="{15863176-3459-427E-A4AA-BDE1B2E3F4AF}" dt="2024-05-15T16:32:58.138" v="8831" actId="478"/>
          <ac:spMkLst>
            <pc:docMk/>
            <pc:sldMk cId="3832902106" sldId="393"/>
            <ac:spMk id="6" creationId="{329B8F1D-B892-8849-1CCB-F517C71F5D32}"/>
          </ac:spMkLst>
        </pc:spChg>
        <pc:spChg chg="add mod">
          <ac:chgData name="Stuti Jayeshkumar Trivedi" userId="59ebf7aa-ec3e-45ce-8e99-cca6bc15be4b" providerId="ADAL" clId="{15863176-3459-427E-A4AA-BDE1B2E3F4AF}" dt="2024-05-15T16:36:59.132" v="8914" actId="14100"/>
          <ac:spMkLst>
            <pc:docMk/>
            <pc:sldMk cId="3832902106" sldId="393"/>
            <ac:spMk id="11" creationId="{B12E1F2B-5D5F-F4F1-CAB9-DB262A951E29}"/>
          </ac:spMkLst>
        </pc:spChg>
        <pc:spChg chg="add mod">
          <ac:chgData name="Stuti Jayeshkumar Trivedi" userId="59ebf7aa-ec3e-45ce-8e99-cca6bc15be4b" providerId="ADAL" clId="{15863176-3459-427E-A4AA-BDE1B2E3F4AF}" dt="2024-05-15T16:37:05.448" v="8915" actId="1076"/>
          <ac:spMkLst>
            <pc:docMk/>
            <pc:sldMk cId="3832902106" sldId="393"/>
            <ac:spMk id="12" creationId="{48FDC9F2-01C6-AEFD-3FD7-FDB2AF993612}"/>
          </ac:spMkLst>
        </pc:spChg>
        <pc:spChg chg="add mod">
          <ac:chgData name="Stuti Jayeshkumar Trivedi" userId="59ebf7aa-ec3e-45ce-8e99-cca6bc15be4b" providerId="ADAL" clId="{15863176-3459-427E-A4AA-BDE1B2E3F4AF}" dt="2024-05-15T16:40:35.367" v="8958" actId="20577"/>
          <ac:spMkLst>
            <pc:docMk/>
            <pc:sldMk cId="3832902106" sldId="393"/>
            <ac:spMk id="18" creationId="{55C454B4-6E19-E575-EF49-957F41AE61F4}"/>
          </ac:spMkLst>
        </pc:spChg>
        <pc:spChg chg="add del mod">
          <ac:chgData name="Stuti Jayeshkumar Trivedi" userId="59ebf7aa-ec3e-45ce-8e99-cca6bc15be4b" providerId="ADAL" clId="{15863176-3459-427E-A4AA-BDE1B2E3F4AF}" dt="2024-05-15T16:41:51.111" v="8979"/>
          <ac:spMkLst>
            <pc:docMk/>
            <pc:sldMk cId="3832902106" sldId="393"/>
            <ac:spMk id="19" creationId="{71055DFE-94FE-29A4-DC30-3F5B38972184}"/>
          </ac:spMkLst>
        </pc:spChg>
        <pc:spChg chg="add mod">
          <ac:chgData name="Stuti Jayeshkumar Trivedi" userId="59ebf7aa-ec3e-45ce-8e99-cca6bc15be4b" providerId="ADAL" clId="{15863176-3459-427E-A4AA-BDE1B2E3F4AF}" dt="2024-05-15T16:42:16.515" v="8986" actId="14100"/>
          <ac:spMkLst>
            <pc:docMk/>
            <pc:sldMk cId="3832902106" sldId="393"/>
            <ac:spMk id="20" creationId="{6BCB6B1C-A1D1-8B8B-516D-C9AD9C14D598}"/>
          </ac:spMkLst>
        </pc:spChg>
        <pc:picChg chg="add del mod">
          <ac:chgData name="Stuti Jayeshkumar Trivedi" userId="59ebf7aa-ec3e-45ce-8e99-cca6bc15be4b" providerId="ADAL" clId="{15863176-3459-427E-A4AA-BDE1B2E3F4AF}" dt="2024-05-15T16:29:38.559" v="8819" actId="478"/>
          <ac:picMkLst>
            <pc:docMk/>
            <pc:sldMk cId="3832902106" sldId="393"/>
            <ac:picMk id="4" creationId="{1EB60814-FFC1-7ECD-5EB9-FD6FB21F10E7}"/>
          </ac:picMkLst>
        </pc:picChg>
        <pc:picChg chg="add del mod">
          <ac:chgData name="Stuti Jayeshkumar Trivedi" userId="59ebf7aa-ec3e-45ce-8e99-cca6bc15be4b" providerId="ADAL" clId="{15863176-3459-427E-A4AA-BDE1B2E3F4AF}" dt="2024-05-15T16:36:49.012" v="8908" actId="1076"/>
          <ac:picMkLst>
            <pc:docMk/>
            <pc:sldMk cId="3832902106" sldId="393"/>
            <ac:picMk id="8" creationId="{2D8611B4-A3C2-8B93-BE35-25610F2AFAE5}"/>
          </ac:picMkLst>
        </pc:picChg>
        <pc:picChg chg="add del mod">
          <ac:chgData name="Stuti Jayeshkumar Trivedi" userId="59ebf7aa-ec3e-45ce-8e99-cca6bc15be4b" providerId="ADAL" clId="{15863176-3459-427E-A4AA-BDE1B2E3F4AF}" dt="2024-05-15T16:32:57.437" v="8830" actId="22"/>
          <ac:picMkLst>
            <pc:docMk/>
            <pc:sldMk cId="3832902106" sldId="393"/>
            <ac:picMk id="10" creationId="{D3A9F84C-83A3-F78F-C9FE-AFD4D4915476}"/>
          </ac:picMkLst>
        </pc:picChg>
        <pc:picChg chg="add del mod">
          <ac:chgData name="Stuti Jayeshkumar Trivedi" userId="59ebf7aa-ec3e-45ce-8e99-cca6bc15be4b" providerId="ADAL" clId="{15863176-3459-427E-A4AA-BDE1B2E3F4AF}" dt="2024-05-15T16:36:33.370" v="8905" actId="478"/>
          <ac:picMkLst>
            <pc:docMk/>
            <pc:sldMk cId="3832902106" sldId="393"/>
            <ac:picMk id="13" creationId="{8D705D0B-542A-4F96-19E0-A56F548831B8}"/>
          </ac:picMkLst>
        </pc:picChg>
        <pc:picChg chg="add del mod">
          <ac:chgData name="Stuti Jayeshkumar Trivedi" userId="59ebf7aa-ec3e-45ce-8e99-cca6bc15be4b" providerId="ADAL" clId="{15863176-3459-427E-A4AA-BDE1B2E3F4AF}" dt="2024-05-15T16:34:47.443" v="8884"/>
          <ac:picMkLst>
            <pc:docMk/>
            <pc:sldMk cId="3832902106" sldId="393"/>
            <ac:picMk id="14" creationId="{17A72FF0-41EE-5EDB-A0BB-31E33A452BF1}"/>
          </ac:picMkLst>
        </pc:picChg>
        <pc:picChg chg="add del mod">
          <ac:chgData name="Stuti Jayeshkumar Trivedi" userId="59ebf7aa-ec3e-45ce-8e99-cca6bc15be4b" providerId="ADAL" clId="{15863176-3459-427E-A4AA-BDE1B2E3F4AF}" dt="2024-05-15T16:34:56.446" v="8886" actId="478"/>
          <ac:picMkLst>
            <pc:docMk/>
            <pc:sldMk cId="3832902106" sldId="393"/>
            <ac:picMk id="15" creationId="{AC0104FC-7F55-D53D-FF9B-33357B3B4209}"/>
          </ac:picMkLst>
        </pc:picChg>
        <pc:picChg chg="add mod">
          <ac:chgData name="Stuti Jayeshkumar Trivedi" userId="59ebf7aa-ec3e-45ce-8e99-cca6bc15be4b" providerId="ADAL" clId="{15863176-3459-427E-A4AA-BDE1B2E3F4AF}" dt="2024-05-15T16:35:08.756" v="8893" actId="1076"/>
          <ac:picMkLst>
            <pc:docMk/>
            <pc:sldMk cId="3832902106" sldId="393"/>
            <ac:picMk id="16" creationId="{3337483F-2043-981E-B663-DD823DC3CB4D}"/>
          </ac:picMkLst>
        </pc:picChg>
        <pc:picChg chg="add del mod">
          <ac:chgData name="Stuti Jayeshkumar Trivedi" userId="59ebf7aa-ec3e-45ce-8e99-cca6bc15be4b" providerId="ADAL" clId="{15863176-3459-427E-A4AA-BDE1B2E3F4AF}" dt="2024-05-15T16:36:31.566" v="8904" actId="478"/>
          <ac:picMkLst>
            <pc:docMk/>
            <pc:sldMk cId="3832902106" sldId="393"/>
            <ac:picMk id="17" creationId="{0821C92B-D39A-7517-DF0C-1BFE2B65466B}"/>
          </ac:picMkLst>
        </pc:picChg>
        <pc:picChg chg="add mod">
          <ac:chgData name="Stuti Jayeshkumar Trivedi" userId="59ebf7aa-ec3e-45ce-8e99-cca6bc15be4b" providerId="ADAL" clId="{15863176-3459-427E-A4AA-BDE1B2E3F4AF}" dt="2024-05-15T16:45:15.838" v="9067" actId="1076"/>
          <ac:picMkLst>
            <pc:docMk/>
            <pc:sldMk cId="3832902106" sldId="393"/>
            <ac:picMk id="21" creationId="{8CF4D1BB-079D-1AF2-AC34-2D5D9CD2FE95}"/>
          </ac:picMkLst>
        </pc:picChg>
      </pc:sldChg>
      <pc:sldChg chg="add del">
        <pc:chgData name="Stuti Jayeshkumar Trivedi" userId="59ebf7aa-ec3e-45ce-8e99-cca6bc15be4b" providerId="ADAL" clId="{15863176-3459-427E-A4AA-BDE1B2E3F4AF}" dt="2024-05-15T15:26:50.696" v="8695"/>
        <pc:sldMkLst>
          <pc:docMk/>
          <pc:sldMk cId="194340501" sldId="394"/>
        </pc:sldMkLst>
      </pc:sldChg>
      <pc:sldChg chg="addSp delSp modSp new mod ord">
        <pc:chgData name="Stuti Jayeshkumar Trivedi" userId="59ebf7aa-ec3e-45ce-8e99-cca6bc15be4b" providerId="ADAL" clId="{15863176-3459-427E-A4AA-BDE1B2E3F4AF}" dt="2024-05-15T17:02:21.924" v="9440"/>
        <pc:sldMkLst>
          <pc:docMk/>
          <pc:sldMk cId="2765750307" sldId="394"/>
        </pc:sldMkLst>
        <pc:spChg chg="mod">
          <ac:chgData name="Stuti Jayeshkumar Trivedi" userId="59ebf7aa-ec3e-45ce-8e99-cca6bc15be4b" providerId="ADAL" clId="{15863176-3459-427E-A4AA-BDE1B2E3F4AF}" dt="2024-05-15T16:51:08.937" v="9146" actId="20577"/>
          <ac:spMkLst>
            <pc:docMk/>
            <pc:sldMk cId="2765750307" sldId="394"/>
            <ac:spMk id="2" creationId="{24B810A4-1C8E-F8C3-685C-CAB4B240B537}"/>
          </ac:spMkLst>
        </pc:spChg>
        <pc:picChg chg="add del mod">
          <ac:chgData name="Stuti Jayeshkumar Trivedi" userId="59ebf7aa-ec3e-45ce-8e99-cca6bc15be4b" providerId="ADAL" clId="{15863176-3459-427E-A4AA-BDE1B2E3F4AF}" dt="2024-05-15T16:44:54.987" v="9062"/>
          <ac:picMkLst>
            <pc:docMk/>
            <pc:sldMk cId="2765750307" sldId="394"/>
            <ac:picMk id="4" creationId="{274EE6DA-8DD6-996A-C26D-E16415A0D6BF}"/>
          </ac:picMkLst>
        </pc:picChg>
        <pc:picChg chg="add mod">
          <ac:chgData name="Stuti Jayeshkumar Trivedi" userId="59ebf7aa-ec3e-45ce-8e99-cca6bc15be4b" providerId="ADAL" clId="{15863176-3459-427E-A4AA-BDE1B2E3F4AF}" dt="2024-05-15T16:48:20.027" v="9098" actId="1076"/>
          <ac:picMkLst>
            <pc:docMk/>
            <pc:sldMk cId="2765750307" sldId="394"/>
            <ac:picMk id="5" creationId="{F567A466-31EB-231E-C939-7365A97AE5F8}"/>
          </ac:picMkLst>
        </pc:picChg>
        <pc:picChg chg="add mod">
          <ac:chgData name="Stuti Jayeshkumar Trivedi" userId="59ebf7aa-ec3e-45ce-8e99-cca6bc15be4b" providerId="ADAL" clId="{15863176-3459-427E-A4AA-BDE1B2E3F4AF}" dt="2024-05-15T16:48:48.053" v="9108" actId="1076"/>
          <ac:picMkLst>
            <pc:docMk/>
            <pc:sldMk cId="2765750307" sldId="394"/>
            <ac:picMk id="6" creationId="{A91E7945-D160-EAF2-FF14-DD78C7AD9948}"/>
          </ac:picMkLst>
        </pc:picChg>
        <pc:picChg chg="add mod">
          <ac:chgData name="Stuti Jayeshkumar Trivedi" userId="59ebf7aa-ec3e-45ce-8e99-cca6bc15be4b" providerId="ADAL" clId="{15863176-3459-427E-A4AA-BDE1B2E3F4AF}" dt="2024-05-15T16:48:52.110" v="9109" actId="1076"/>
          <ac:picMkLst>
            <pc:docMk/>
            <pc:sldMk cId="2765750307" sldId="394"/>
            <ac:picMk id="7" creationId="{F2885EB6-F020-E7CB-42C3-1C8EC91233E3}"/>
          </ac:picMkLst>
        </pc:picChg>
        <pc:picChg chg="add mod">
          <ac:chgData name="Stuti Jayeshkumar Trivedi" userId="59ebf7aa-ec3e-45ce-8e99-cca6bc15be4b" providerId="ADAL" clId="{15863176-3459-427E-A4AA-BDE1B2E3F4AF}" dt="2024-05-15T16:49:11.500" v="9114" actId="1076"/>
          <ac:picMkLst>
            <pc:docMk/>
            <pc:sldMk cId="2765750307" sldId="394"/>
            <ac:picMk id="8" creationId="{74BFA97B-5539-AA09-2B64-4EA40392A2F5}"/>
          </ac:picMkLst>
        </pc:picChg>
      </pc:sldChg>
      <pc:sldChg chg="addSp delSp modSp add del mod setBg delDesignElem">
        <pc:chgData name="Stuti Jayeshkumar Trivedi" userId="59ebf7aa-ec3e-45ce-8e99-cca6bc15be4b" providerId="ADAL" clId="{15863176-3459-427E-A4AA-BDE1B2E3F4AF}" dt="2024-05-15T16:38:37.450" v="8916" actId="47"/>
        <pc:sldMkLst>
          <pc:docMk/>
          <pc:sldMk cId="3678129382" sldId="394"/>
        </pc:sldMkLst>
        <pc:spChg chg="add mod">
          <ac:chgData name="Stuti Jayeshkumar Trivedi" userId="59ebf7aa-ec3e-45ce-8e99-cca6bc15be4b" providerId="ADAL" clId="{15863176-3459-427E-A4AA-BDE1B2E3F4AF}" dt="2024-05-15T16:36:06.376" v="8898" actId="21"/>
          <ac:spMkLst>
            <pc:docMk/>
            <pc:sldMk cId="3678129382" sldId="394"/>
            <ac:spMk id="3" creationId="{DCF03627-03F4-B63D-625C-11C375685174}"/>
          </ac:spMkLst>
        </pc:spChg>
        <pc:spChg chg="del">
          <ac:chgData name="Stuti Jayeshkumar Trivedi" userId="59ebf7aa-ec3e-45ce-8e99-cca6bc15be4b" providerId="ADAL" clId="{15863176-3459-427E-A4AA-BDE1B2E3F4AF}" dt="2024-05-15T16:35:58.440" v="8895"/>
          <ac:spMkLst>
            <pc:docMk/>
            <pc:sldMk cId="3678129382" sldId="394"/>
            <ac:spMk id="10" creationId="{42A4FC2C-047E-45A5-965D-8E1E3BF09BC6}"/>
          </ac:spMkLst>
        </pc:spChg>
        <pc:picChg chg="del mod">
          <ac:chgData name="Stuti Jayeshkumar Trivedi" userId="59ebf7aa-ec3e-45ce-8e99-cca6bc15be4b" providerId="ADAL" clId="{15863176-3459-427E-A4AA-BDE1B2E3F4AF}" dt="2024-05-15T16:36:06.376" v="8898" actId="21"/>
          <ac:picMkLst>
            <pc:docMk/>
            <pc:sldMk cId="3678129382" sldId="394"/>
            <ac:picMk id="5" creationId="{E99CDCEE-E857-CD70-5203-441AC1E25A7E}"/>
          </ac:picMkLst>
        </pc:picChg>
      </pc:sldChg>
      <pc:sldChg chg="addSp modSp new mod">
        <pc:chgData name="Stuti Jayeshkumar Trivedi" userId="59ebf7aa-ec3e-45ce-8e99-cca6bc15be4b" providerId="ADAL" clId="{15863176-3459-427E-A4AA-BDE1B2E3F4AF}" dt="2024-05-15T16:53:37.082" v="9205" actId="1076"/>
        <pc:sldMkLst>
          <pc:docMk/>
          <pc:sldMk cId="1119763643" sldId="395"/>
        </pc:sldMkLst>
        <pc:picChg chg="add mod">
          <ac:chgData name="Stuti Jayeshkumar Trivedi" userId="59ebf7aa-ec3e-45ce-8e99-cca6bc15be4b" providerId="ADAL" clId="{15863176-3459-427E-A4AA-BDE1B2E3F4AF}" dt="2024-05-15T16:53:37.082" v="9205" actId="1076"/>
          <ac:picMkLst>
            <pc:docMk/>
            <pc:sldMk cId="1119763643" sldId="395"/>
            <ac:picMk id="4" creationId="{E6DDA130-1862-1757-FBD0-1A20A158355F}"/>
          </ac:picMkLst>
        </pc:picChg>
        <pc:picChg chg="add mod">
          <ac:chgData name="Stuti Jayeshkumar Trivedi" userId="59ebf7aa-ec3e-45ce-8e99-cca6bc15be4b" providerId="ADAL" clId="{15863176-3459-427E-A4AA-BDE1B2E3F4AF}" dt="2024-05-15T16:52:43.387" v="9192" actId="14100"/>
          <ac:picMkLst>
            <pc:docMk/>
            <pc:sldMk cId="1119763643" sldId="395"/>
            <ac:picMk id="5" creationId="{CFDE471A-14E8-4180-530F-69609963A8A1}"/>
          </ac:picMkLst>
        </pc:picChg>
        <pc:picChg chg="add mod">
          <ac:chgData name="Stuti Jayeshkumar Trivedi" userId="59ebf7aa-ec3e-45ce-8e99-cca6bc15be4b" providerId="ADAL" clId="{15863176-3459-427E-A4AA-BDE1B2E3F4AF}" dt="2024-05-15T16:53:16.207" v="9199" actId="1076"/>
          <ac:picMkLst>
            <pc:docMk/>
            <pc:sldMk cId="1119763643" sldId="395"/>
            <ac:picMk id="6" creationId="{07161A4E-8829-07F6-9F35-CB6E0B53BB87}"/>
          </ac:picMkLst>
        </pc:picChg>
        <pc:picChg chg="add mod">
          <ac:chgData name="Stuti Jayeshkumar Trivedi" userId="59ebf7aa-ec3e-45ce-8e99-cca6bc15be4b" providerId="ADAL" clId="{15863176-3459-427E-A4AA-BDE1B2E3F4AF}" dt="2024-05-15T16:53:26.837" v="9203" actId="14100"/>
          <ac:picMkLst>
            <pc:docMk/>
            <pc:sldMk cId="1119763643" sldId="395"/>
            <ac:picMk id="7" creationId="{1F6B68E8-1FF8-6F4A-478D-91F6D1228778}"/>
          </ac:picMkLst>
        </pc:picChg>
      </pc:sldChg>
      <pc:sldChg chg="addSp delSp modSp add del mod setBg delDesignElem">
        <pc:chgData name="Stuti Jayeshkumar Trivedi" userId="59ebf7aa-ec3e-45ce-8e99-cca6bc15be4b" providerId="ADAL" clId="{15863176-3459-427E-A4AA-BDE1B2E3F4AF}" dt="2024-05-15T16:49:15.279" v="9116" actId="47"/>
        <pc:sldMkLst>
          <pc:docMk/>
          <pc:sldMk cId="1312105571" sldId="395"/>
        </pc:sldMkLst>
        <pc:spChg chg="add mod">
          <ac:chgData name="Stuti Jayeshkumar Trivedi" userId="59ebf7aa-ec3e-45ce-8e99-cca6bc15be4b" providerId="ADAL" clId="{15863176-3459-427E-A4AA-BDE1B2E3F4AF}" dt="2024-05-15T16:47:34.981" v="9081" actId="21"/>
          <ac:spMkLst>
            <pc:docMk/>
            <pc:sldMk cId="1312105571" sldId="395"/>
            <ac:spMk id="3" creationId="{06AA1E20-8202-1A2E-2659-B068C276B830}"/>
          </ac:spMkLst>
        </pc:spChg>
        <pc:spChg chg="del">
          <ac:chgData name="Stuti Jayeshkumar Trivedi" userId="59ebf7aa-ec3e-45ce-8e99-cca6bc15be4b" providerId="ADAL" clId="{15863176-3459-427E-A4AA-BDE1B2E3F4AF}" dt="2024-05-15T16:47:28.299" v="9078"/>
          <ac:spMkLst>
            <pc:docMk/>
            <pc:sldMk cId="1312105571" sldId="395"/>
            <ac:spMk id="9" creationId="{42A4FC2C-047E-45A5-965D-8E1E3BF09BC6}"/>
          </ac:spMkLst>
        </pc:spChg>
        <pc:picChg chg="del mod">
          <ac:chgData name="Stuti Jayeshkumar Trivedi" userId="59ebf7aa-ec3e-45ce-8e99-cca6bc15be4b" providerId="ADAL" clId="{15863176-3459-427E-A4AA-BDE1B2E3F4AF}" dt="2024-05-15T16:47:34.981" v="9081" actId="21"/>
          <ac:picMkLst>
            <pc:docMk/>
            <pc:sldMk cId="1312105571" sldId="395"/>
            <ac:picMk id="4" creationId="{41564247-1786-34C7-5D8B-440B5293A41C}"/>
          </ac:picMkLst>
        </pc:picChg>
      </pc:sldChg>
      <pc:sldChg chg="add del">
        <pc:chgData name="Stuti Jayeshkumar Trivedi" userId="59ebf7aa-ec3e-45ce-8e99-cca6bc15be4b" providerId="ADAL" clId="{15863176-3459-427E-A4AA-BDE1B2E3F4AF}" dt="2024-05-15T15:26:50.696" v="8695"/>
        <pc:sldMkLst>
          <pc:docMk/>
          <pc:sldMk cId="3846646825" sldId="395"/>
        </pc:sldMkLst>
      </pc:sldChg>
      <pc:sldChg chg="addSp delSp modSp add del mod setBg delDesignElem">
        <pc:chgData name="Stuti Jayeshkumar Trivedi" userId="59ebf7aa-ec3e-45ce-8e99-cca6bc15be4b" providerId="ADAL" clId="{15863176-3459-427E-A4AA-BDE1B2E3F4AF}" dt="2024-05-15T16:54:09.220" v="9208" actId="47"/>
        <pc:sldMkLst>
          <pc:docMk/>
          <pc:sldMk cId="133516378" sldId="396"/>
        </pc:sldMkLst>
        <pc:spChg chg="add mod">
          <ac:chgData name="Stuti Jayeshkumar Trivedi" userId="59ebf7aa-ec3e-45ce-8e99-cca6bc15be4b" providerId="ADAL" clId="{15863176-3459-427E-A4AA-BDE1B2E3F4AF}" dt="2024-05-15T16:52:30.462" v="9188" actId="21"/>
          <ac:spMkLst>
            <pc:docMk/>
            <pc:sldMk cId="133516378" sldId="396"/>
            <ac:spMk id="3" creationId="{589ACBFF-2467-9110-E21A-64BC4133D9A8}"/>
          </ac:spMkLst>
        </pc:spChg>
        <pc:spChg chg="del">
          <ac:chgData name="Stuti Jayeshkumar Trivedi" userId="59ebf7aa-ec3e-45ce-8e99-cca6bc15be4b" providerId="ADAL" clId="{15863176-3459-427E-A4AA-BDE1B2E3F4AF}" dt="2024-05-15T16:52:23.851" v="9185"/>
          <ac:spMkLst>
            <pc:docMk/>
            <pc:sldMk cId="133516378" sldId="396"/>
            <ac:spMk id="10" creationId="{42A4FC2C-047E-45A5-965D-8E1E3BF09BC6}"/>
          </ac:spMkLst>
        </pc:spChg>
        <pc:picChg chg="del mod">
          <ac:chgData name="Stuti Jayeshkumar Trivedi" userId="59ebf7aa-ec3e-45ce-8e99-cca6bc15be4b" providerId="ADAL" clId="{15863176-3459-427E-A4AA-BDE1B2E3F4AF}" dt="2024-05-15T16:52:30.462" v="9188" actId="21"/>
          <ac:picMkLst>
            <pc:docMk/>
            <pc:sldMk cId="133516378" sldId="396"/>
            <ac:picMk id="5" creationId="{5C617DCF-57F5-0A90-87E5-CBCCCB2A2A77}"/>
          </ac:picMkLst>
        </pc:picChg>
      </pc:sldChg>
      <pc:sldChg chg="add del">
        <pc:chgData name="Stuti Jayeshkumar Trivedi" userId="59ebf7aa-ec3e-45ce-8e99-cca6bc15be4b" providerId="ADAL" clId="{15863176-3459-427E-A4AA-BDE1B2E3F4AF}" dt="2024-05-15T16:57:09.814" v="9291" actId="47"/>
        <pc:sldMkLst>
          <pc:docMk/>
          <pc:sldMk cId="993341593" sldId="396"/>
        </pc:sldMkLst>
      </pc:sldChg>
      <pc:sldChg chg="delSp modSp new mod">
        <pc:chgData name="Stuti Jayeshkumar Trivedi" userId="59ebf7aa-ec3e-45ce-8e99-cca6bc15be4b" providerId="ADAL" clId="{15863176-3459-427E-A4AA-BDE1B2E3F4AF}" dt="2024-05-15T17:00:13.383" v="9427" actId="478"/>
        <pc:sldMkLst>
          <pc:docMk/>
          <pc:sldMk cId="1572658260" sldId="396"/>
        </pc:sldMkLst>
        <pc:spChg chg="del mod">
          <ac:chgData name="Stuti Jayeshkumar Trivedi" userId="59ebf7aa-ec3e-45ce-8e99-cca6bc15be4b" providerId="ADAL" clId="{15863176-3459-427E-A4AA-BDE1B2E3F4AF}" dt="2024-05-15T17:00:13.383" v="9427" actId="478"/>
          <ac:spMkLst>
            <pc:docMk/>
            <pc:sldMk cId="1572658260" sldId="396"/>
            <ac:spMk id="2" creationId="{16B79677-E8A1-64D9-937C-E1CFCAAFADB9}"/>
          </ac:spMkLst>
        </pc:spChg>
        <pc:spChg chg="mod">
          <ac:chgData name="Stuti Jayeshkumar Trivedi" userId="59ebf7aa-ec3e-45ce-8e99-cca6bc15be4b" providerId="ADAL" clId="{15863176-3459-427E-A4AA-BDE1B2E3F4AF}" dt="2024-05-15T16:58:00.993" v="9331" actId="20577"/>
          <ac:spMkLst>
            <pc:docMk/>
            <pc:sldMk cId="1572658260" sldId="396"/>
            <ac:spMk id="3" creationId="{7EB0C5C2-FCC5-9820-395F-3B36309A74F3}"/>
          </ac:spMkLst>
        </pc:spChg>
      </pc:sldChg>
      <pc:sldChg chg="new del">
        <pc:chgData name="Stuti Jayeshkumar Trivedi" userId="59ebf7aa-ec3e-45ce-8e99-cca6bc15be4b" providerId="ADAL" clId="{15863176-3459-427E-A4AA-BDE1B2E3F4AF}" dt="2024-05-15T16:56:58.082" v="9288" actId="47"/>
        <pc:sldMkLst>
          <pc:docMk/>
          <pc:sldMk cId="2344536485" sldId="396"/>
        </pc:sldMkLst>
      </pc:sldChg>
      <pc:sldChg chg="addSp delSp modSp add del mod setBg delDesignElem">
        <pc:chgData name="Stuti Jayeshkumar Trivedi" userId="59ebf7aa-ec3e-45ce-8e99-cca6bc15be4b" providerId="ADAL" clId="{15863176-3459-427E-A4AA-BDE1B2E3F4AF}" dt="2024-05-15T16:49:13.647" v="9115" actId="47"/>
        <pc:sldMkLst>
          <pc:docMk/>
          <pc:sldMk cId="4003611494" sldId="396"/>
        </pc:sldMkLst>
        <pc:spChg chg="add mod">
          <ac:chgData name="Stuti Jayeshkumar Trivedi" userId="59ebf7aa-ec3e-45ce-8e99-cca6bc15be4b" providerId="ADAL" clId="{15863176-3459-427E-A4AA-BDE1B2E3F4AF}" dt="2024-05-15T16:48:00.711" v="9089" actId="21"/>
          <ac:spMkLst>
            <pc:docMk/>
            <pc:sldMk cId="4003611494" sldId="396"/>
            <ac:spMk id="3" creationId="{F253C0F8-5320-5C7A-D87A-1A0FCE15F037}"/>
          </ac:spMkLst>
        </pc:spChg>
        <pc:spChg chg="del">
          <ac:chgData name="Stuti Jayeshkumar Trivedi" userId="59ebf7aa-ec3e-45ce-8e99-cca6bc15be4b" providerId="ADAL" clId="{15863176-3459-427E-A4AA-BDE1B2E3F4AF}" dt="2024-05-15T16:47:53.200" v="9086"/>
          <ac:spMkLst>
            <pc:docMk/>
            <pc:sldMk cId="4003611494" sldId="396"/>
            <ac:spMk id="9" creationId="{42A4FC2C-047E-45A5-965D-8E1E3BF09BC6}"/>
          </ac:spMkLst>
        </pc:spChg>
        <pc:picChg chg="del mod">
          <ac:chgData name="Stuti Jayeshkumar Trivedi" userId="59ebf7aa-ec3e-45ce-8e99-cca6bc15be4b" providerId="ADAL" clId="{15863176-3459-427E-A4AA-BDE1B2E3F4AF}" dt="2024-05-15T16:48:00.711" v="9089" actId="21"/>
          <ac:picMkLst>
            <pc:docMk/>
            <pc:sldMk cId="4003611494" sldId="396"/>
            <ac:picMk id="4" creationId="{0571FF83-26D5-4D73-C534-7B2ABAA1D010}"/>
          </ac:picMkLst>
        </pc:picChg>
      </pc:sldChg>
      <pc:sldChg chg="modSp new mod">
        <pc:chgData name="Stuti Jayeshkumar Trivedi" userId="59ebf7aa-ec3e-45ce-8e99-cca6bc15be4b" providerId="ADAL" clId="{15863176-3459-427E-A4AA-BDE1B2E3F4AF}" dt="2024-05-15T17:02:44.510" v="9465" actId="20577"/>
        <pc:sldMkLst>
          <pc:docMk/>
          <pc:sldMk cId="550487995" sldId="397"/>
        </pc:sldMkLst>
        <pc:spChg chg="mod">
          <ac:chgData name="Stuti Jayeshkumar Trivedi" userId="59ebf7aa-ec3e-45ce-8e99-cca6bc15be4b" providerId="ADAL" clId="{15863176-3459-427E-A4AA-BDE1B2E3F4AF}" dt="2024-05-15T17:02:44.510" v="9465" actId="20577"/>
          <ac:spMkLst>
            <pc:docMk/>
            <pc:sldMk cId="550487995" sldId="397"/>
            <ac:spMk id="3" creationId="{5E773A53-7285-3C7E-28D0-1BB0D87861F2}"/>
          </ac:spMkLst>
        </pc:spChg>
      </pc:sldChg>
      <pc:sldChg chg="modSp add del mod">
        <pc:chgData name="Stuti Jayeshkumar Trivedi" userId="59ebf7aa-ec3e-45ce-8e99-cca6bc15be4b" providerId="ADAL" clId="{15863176-3459-427E-A4AA-BDE1B2E3F4AF}" dt="2024-05-15T16:57:16.706" v="9298" actId="47"/>
        <pc:sldMkLst>
          <pc:docMk/>
          <pc:sldMk cId="1121056416" sldId="397"/>
        </pc:sldMkLst>
        <pc:spChg chg="mod">
          <ac:chgData name="Stuti Jayeshkumar Trivedi" userId="59ebf7aa-ec3e-45ce-8e99-cca6bc15be4b" providerId="ADAL" clId="{15863176-3459-427E-A4AA-BDE1B2E3F4AF}" dt="2024-05-15T16:57:14.299" v="9297" actId="20577"/>
          <ac:spMkLst>
            <pc:docMk/>
            <pc:sldMk cId="1121056416" sldId="397"/>
            <ac:spMk id="3" creationId="{D8CDEA39-0A82-66D9-0ACF-24146D24199F}"/>
          </ac:spMkLst>
        </pc:spChg>
      </pc:sldChg>
      <pc:sldChg chg="new del">
        <pc:chgData name="Stuti Jayeshkumar Trivedi" userId="59ebf7aa-ec3e-45ce-8e99-cca6bc15be4b" providerId="ADAL" clId="{15863176-3459-427E-A4AA-BDE1B2E3F4AF}" dt="2024-05-15T17:00:04.821" v="9425" actId="47"/>
        <pc:sldMkLst>
          <pc:docMk/>
          <pc:sldMk cId="3881508796" sldId="397"/>
        </pc:sldMkLst>
      </pc:sldChg>
      <pc:sldChg chg="modSp new mod">
        <pc:chgData name="Stuti Jayeshkumar Trivedi" userId="59ebf7aa-ec3e-45ce-8e99-cca6bc15be4b" providerId="ADAL" clId="{15863176-3459-427E-A4AA-BDE1B2E3F4AF}" dt="2024-05-15T19:21:51.359" v="11046" actId="20577"/>
        <pc:sldMkLst>
          <pc:docMk/>
          <pc:sldMk cId="1755143588" sldId="398"/>
        </pc:sldMkLst>
        <pc:spChg chg="mod">
          <ac:chgData name="Stuti Jayeshkumar Trivedi" userId="59ebf7aa-ec3e-45ce-8e99-cca6bc15be4b" providerId="ADAL" clId="{15863176-3459-427E-A4AA-BDE1B2E3F4AF}" dt="2024-05-15T19:21:51.359" v="11046" actId="20577"/>
          <ac:spMkLst>
            <pc:docMk/>
            <pc:sldMk cId="1755143588" sldId="398"/>
            <ac:spMk id="3" creationId="{B8D7D086-9BC7-C0AE-4573-8D12355F4E8A}"/>
          </ac:spMkLst>
        </pc:spChg>
      </pc:sldChg>
      <pc:sldChg chg="new del">
        <pc:chgData name="Stuti Jayeshkumar Trivedi" userId="59ebf7aa-ec3e-45ce-8e99-cca6bc15be4b" providerId="ADAL" clId="{15863176-3459-427E-A4AA-BDE1B2E3F4AF}" dt="2024-05-15T17:24:26.573" v="10318" actId="47"/>
        <pc:sldMkLst>
          <pc:docMk/>
          <pc:sldMk cId="3898836052" sldId="398"/>
        </pc:sldMkLst>
      </pc:sldChg>
      <pc:sldChg chg="new">
        <pc:chgData name="Stuti Jayeshkumar Trivedi" userId="59ebf7aa-ec3e-45ce-8e99-cca6bc15be4b" providerId="ADAL" clId="{15863176-3459-427E-A4AA-BDE1B2E3F4AF}" dt="2024-05-15T19:28:05.559" v="11088" actId="680"/>
        <pc:sldMkLst>
          <pc:docMk/>
          <pc:sldMk cId="1452958943" sldId="399"/>
        </pc:sldMkLst>
      </pc:sldChg>
      <pc:sldChg chg="modSp new mod ord">
        <pc:chgData name="Stuti Jayeshkumar Trivedi" userId="59ebf7aa-ec3e-45ce-8e99-cca6bc15be4b" providerId="ADAL" clId="{15863176-3459-427E-A4AA-BDE1B2E3F4AF}" dt="2024-05-15T19:29:40.248" v="11133"/>
        <pc:sldMkLst>
          <pc:docMk/>
          <pc:sldMk cId="4074964155" sldId="400"/>
        </pc:sldMkLst>
        <pc:spChg chg="mod">
          <ac:chgData name="Stuti Jayeshkumar Trivedi" userId="59ebf7aa-ec3e-45ce-8e99-cca6bc15be4b" providerId="ADAL" clId="{15863176-3459-427E-A4AA-BDE1B2E3F4AF}" dt="2024-05-15T19:29:23.652" v="11131" actId="20577"/>
          <ac:spMkLst>
            <pc:docMk/>
            <pc:sldMk cId="4074964155" sldId="400"/>
            <ac:spMk id="2" creationId="{8AE18ED0-3136-17D8-6B60-49DB92DC39E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D1370-F23B-42E2-B49F-2DDF21A288AD}"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AC893-D8CD-45AE-961E-AA3721974AF3}" type="slidenum">
              <a:rPr lang="en-US" smtClean="0"/>
              <a:t>‹#›</a:t>
            </a:fld>
            <a:endParaRPr lang="en-US"/>
          </a:p>
        </p:txBody>
      </p:sp>
    </p:spTree>
    <p:extLst>
      <p:ext uri="{BB962C8B-B14F-4D97-AF65-F5344CB8AC3E}">
        <p14:creationId xmlns:p14="http://schemas.microsoft.com/office/powerpoint/2010/main" val="440176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object detection, </a:t>
            </a:r>
            <a:r>
              <a:rPr lang="en-US" dirty="0" err="1"/>
              <a:t>andwhat</a:t>
            </a:r>
            <a:r>
              <a:rPr lang="en-US" dirty="0"/>
              <a:t> is camera trap </a:t>
            </a:r>
          </a:p>
          <a:p>
            <a:endParaRPr lang="en-US" dirty="0"/>
          </a:p>
        </p:txBody>
      </p:sp>
      <p:sp>
        <p:nvSpPr>
          <p:cNvPr id="4" name="Slide Number Placeholder 3"/>
          <p:cNvSpPr>
            <a:spLocks noGrp="1"/>
          </p:cNvSpPr>
          <p:nvPr>
            <p:ph type="sldNum" sz="quarter" idx="5"/>
          </p:nvPr>
        </p:nvSpPr>
        <p:spPr/>
        <p:txBody>
          <a:bodyPr/>
          <a:lstStyle/>
          <a:p>
            <a:fld id="{216AC893-D8CD-45AE-961E-AA3721974AF3}" type="slidenum">
              <a:rPr lang="en-US" smtClean="0"/>
              <a:t>5</a:t>
            </a:fld>
            <a:endParaRPr lang="en-US"/>
          </a:p>
        </p:txBody>
      </p:sp>
    </p:spTree>
    <p:extLst>
      <p:ext uri="{BB962C8B-B14F-4D97-AF65-F5344CB8AC3E}">
        <p14:creationId xmlns:p14="http://schemas.microsoft.com/office/powerpoint/2010/main" val="316490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AC893-D8CD-45AE-961E-AA3721974AF3}" type="slidenum">
              <a:rPr lang="en-US" smtClean="0"/>
              <a:t>12</a:t>
            </a:fld>
            <a:endParaRPr lang="en-US"/>
          </a:p>
        </p:txBody>
      </p:sp>
    </p:spTree>
    <p:extLst>
      <p:ext uri="{BB962C8B-B14F-4D97-AF65-F5344CB8AC3E}">
        <p14:creationId xmlns:p14="http://schemas.microsoft.com/office/powerpoint/2010/main" val="1134503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AC893-D8CD-45AE-961E-AA3721974AF3}" type="slidenum">
              <a:rPr lang="en-US" smtClean="0"/>
              <a:t>24</a:t>
            </a:fld>
            <a:endParaRPr lang="en-US"/>
          </a:p>
        </p:txBody>
      </p:sp>
    </p:spTree>
    <p:extLst>
      <p:ext uri="{BB962C8B-B14F-4D97-AF65-F5344CB8AC3E}">
        <p14:creationId xmlns:p14="http://schemas.microsoft.com/office/powerpoint/2010/main" val="2600836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a:t>
            </a:r>
            <a:r>
              <a:rPr lang="en-US" b="0" i="0" dirty="0" err="1">
                <a:solidFill>
                  <a:srgbClr val="0D0D0D"/>
                </a:solidFill>
                <a:effectLst/>
                <a:latin typeface="Söhne"/>
              </a:rPr>
              <a:t>to</a:t>
            </a:r>
            <a:r>
              <a:rPr lang="en-US" b="0" i="0" dirty="0">
                <a:solidFill>
                  <a:srgbClr val="0D0D0D"/>
                </a:solidFill>
                <a:effectLst/>
                <a:latin typeface="Söhne"/>
              </a:rPr>
              <a:t> increase drone representations in training </a:t>
            </a:r>
            <a:r>
              <a:rPr lang="en-US" b="0" i="0" dirty="0" err="1">
                <a:solidFill>
                  <a:srgbClr val="0D0D0D"/>
                </a:solidFill>
                <a:effectLst/>
                <a:latin typeface="Söhne"/>
              </a:rPr>
              <a:t>imagesd</a:t>
            </a:r>
            <a:r>
              <a:rPr lang="en-US" b="0" i="0" dirty="0">
                <a:solidFill>
                  <a:srgbClr val="0D0D0D"/>
                </a:solidFill>
                <a:effectLst/>
                <a:latin typeface="Söhne"/>
              </a:rPr>
              <a:t> efficient performance</a:t>
            </a:r>
          </a:p>
          <a:p>
            <a:endParaRPr lang="en-US" dirty="0"/>
          </a:p>
        </p:txBody>
      </p:sp>
      <p:sp>
        <p:nvSpPr>
          <p:cNvPr id="4" name="Slide Number Placeholder 3"/>
          <p:cNvSpPr>
            <a:spLocks noGrp="1"/>
          </p:cNvSpPr>
          <p:nvPr>
            <p:ph type="sldNum" sz="quarter" idx="5"/>
          </p:nvPr>
        </p:nvSpPr>
        <p:spPr/>
        <p:txBody>
          <a:bodyPr/>
          <a:lstStyle/>
          <a:p>
            <a:fld id="{216AC893-D8CD-45AE-961E-AA3721974AF3}" type="slidenum">
              <a:rPr lang="en-US" smtClean="0"/>
              <a:t>41</a:t>
            </a:fld>
            <a:endParaRPr lang="en-US"/>
          </a:p>
        </p:txBody>
      </p:sp>
    </p:spTree>
    <p:extLst>
      <p:ext uri="{BB962C8B-B14F-4D97-AF65-F5344CB8AC3E}">
        <p14:creationId xmlns:p14="http://schemas.microsoft.com/office/powerpoint/2010/main" val="62183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AC893-D8CD-45AE-961E-AA3721974AF3}" type="slidenum">
              <a:rPr lang="en-US" smtClean="0"/>
              <a:t>42</a:t>
            </a:fld>
            <a:endParaRPr lang="en-US"/>
          </a:p>
        </p:txBody>
      </p:sp>
    </p:spTree>
    <p:extLst>
      <p:ext uri="{BB962C8B-B14F-4D97-AF65-F5344CB8AC3E}">
        <p14:creationId xmlns:p14="http://schemas.microsoft.com/office/powerpoint/2010/main" val="11008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logarithm is used as the energy cost. The negative sign will assign lower cost to pixels, where the formation of pixel changes happens due to small birds. present the degree of 𝑠 (𝑥 𝑖 , 𝑥𝑗 similarity between neighboring pixel</a:t>
            </a:r>
          </a:p>
        </p:txBody>
      </p:sp>
      <p:sp>
        <p:nvSpPr>
          <p:cNvPr id="4" name="Slide Number Placeholder 3"/>
          <p:cNvSpPr>
            <a:spLocks noGrp="1"/>
          </p:cNvSpPr>
          <p:nvPr>
            <p:ph type="sldNum" sz="quarter" idx="5"/>
          </p:nvPr>
        </p:nvSpPr>
        <p:spPr/>
        <p:txBody>
          <a:bodyPr/>
          <a:lstStyle/>
          <a:p>
            <a:fld id="{216AC893-D8CD-45AE-961E-AA3721974AF3}" type="slidenum">
              <a:rPr lang="en-US" smtClean="0"/>
              <a:t>66</a:t>
            </a:fld>
            <a:endParaRPr lang="en-US"/>
          </a:p>
        </p:txBody>
      </p:sp>
    </p:spTree>
    <p:extLst>
      <p:ext uri="{BB962C8B-B14F-4D97-AF65-F5344CB8AC3E}">
        <p14:creationId xmlns:p14="http://schemas.microsoft.com/office/powerpoint/2010/main" val="46471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signals or images are represented as a sparse linear combination of basis functions</a:t>
            </a:r>
            <a:endParaRPr lang="en-US" dirty="0"/>
          </a:p>
        </p:txBody>
      </p:sp>
      <p:sp>
        <p:nvSpPr>
          <p:cNvPr id="4" name="Slide Number Placeholder 3"/>
          <p:cNvSpPr>
            <a:spLocks noGrp="1"/>
          </p:cNvSpPr>
          <p:nvPr>
            <p:ph type="sldNum" sz="quarter" idx="5"/>
          </p:nvPr>
        </p:nvSpPr>
        <p:spPr/>
        <p:txBody>
          <a:bodyPr/>
          <a:lstStyle/>
          <a:p>
            <a:fld id="{216AC893-D8CD-45AE-961E-AA3721974AF3}" type="slidenum">
              <a:rPr lang="en-US" smtClean="0"/>
              <a:t>70</a:t>
            </a:fld>
            <a:endParaRPr lang="en-US"/>
          </a:p>
        </p:txBody>
      </p:sp>
    </p:spTree>
    <p:extLst>
      <p:ext uri="{BB962C8B-B14F-4D97-AF65-F5344CB8AC3E}">
        <p14:creationId xmlns:p14="http://schemas.microsoft.com/office/powerpoint/2010/main" val="3605739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err="1">
                <a:solidFill>
                  <a:srgbClr val="0D0D0D"/>
                </a:solidFill>
                <a:effectLst/>
                <a:latin typeface="Söhne"/>
              </a:rPr>
              <a:t>Synthetic</a:t>
            </a:r>
            <a:r>
              <a:rPr lang="fr-FR" b="0" i="0" dirty="0">
                <a:solidFill>
                  <a:srgbClr val="0D0D0D"/>
                </a:solidFill>
                <a:effectLst/>
                <a:latin typeface="Söhne"/>
              </a:rPr>
              <a:t> Aperture Radar (SAR) images</a:t>
            </a:r>
            <a:endParaRPr lang="en-US" dirty="0"/>
          </a:p>
        </p:txBody>
      </p:sp>
      <p:sp>
        <p:nvSpPr>
          <p:cNvPr id="4" name="Slide Number Placeholder 3"/>
          <p:cNvSpPr>
            <a:spLocks noGrp="1"/>
          </p:cNvSpPr>
          <p:nvPr>
            <p:ph type="sldNum" sz="quarter" idx="5"/>
          </p:nvPr>
        </p:nvSpPr>
        <p:spPr/>
        <p:txBody>
          <a:bodyPr/>
          <a:lstStyle/>
          <a:p>
            <a:fld id="{216AC893-D8CD-45AE-961E-AA3721974AF3}" type="slidenum">
              <a:rPr lang="en-US" smtClean="0"/>
              <a:t>73</a:t>
            </a:fld>
            <a:endParaRPr lang="en-US"/>
          </a:p>
        </p:txBody>
      </p:sp>
    </p:spTree>
    <p:extLst>
      <p:ext uri="{BB962C8B-B14F-4D97-AF65-F5344CB8AC3E}">
        <p14:creationId xmlns:p14="http://schemas.microsoft.com/office/powerpoint/2010/main" val="40263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89D6-C728-B801-27A3-D755626AB3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6E1998-63C4-6064-3569-1A10675D95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7811CE-B5CF-1F5E-F363-F5D277AD0FC1}"/>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5" name="Footer Placeholder 4">
            <a:extLst>
              <a:ext uri="{FF2B5EF4-FFF2-40B4-BE49-F238E27FC236}">
                <a16:creationId xmlns:a16="http://schemas.microsoft.com/office/drawing/2014/main" id="{75896431-94B7-8DAE-6FA3-B398B939D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6E08E-6721-0F72-4115-D79B15D471C5}"/>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2813567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6D76-FF84-3E01-B415-956698F42B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40AD98-9BAE-6ED2-C21B-1CBCE1A63E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B45F8-1CF1-717E-E773-5C709BBC59E1}"/>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5" name="Footer Placeholder 4">
            <a:extLst>
              <a:ext uri="{FF2B5EF4-FFF2-40B4-BE49-F238E27FC236}">
                <a16:creationId xmlns:a16="http://schemas.microsoft.com/office/drawing/2014/main" id="{CC4D9D53-238D-0392-DA52-4C59CDAE4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FFE0A-2A4C-3805-18FC-955A11BC0B7D}"/>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203848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E2E71-FEE1-7AA3-1F48-E71EFCD70F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05D-72A3-1A10-DDA5-794AE234F5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51119-77A4-4D65-EC26-3FFC42DFAAAB}"/>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5" name="Footer Placeholder 4">
            <a:extLst>
              <a:ext uri="{FF2B5EF4-FFF2-40B4-BE49-F238E27FC236}">
                <a16:creationId xmlns:a16="http://schemas.microsoft.com/office/drawing/2014/main" id="{A6B37BF0-D6AC-774B-CE8E-AA2D3EBD67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D9E6C-B6AA-D581-07E2-CE4DFB4763AE}"/>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302606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0EAF-EA6E-43BD-5A5A-004F95F7B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57549-6CF3-71FD-9BD3-6649975963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4E350-4D6F-F60B-5B89-352334EED331}"/>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5" name="Footer Placeholder 4">
            <a:extLst>
              <a:ext uri="{FF2B5EF4-FFF2-40B4-BE49-F238E27FC236}">
                <a16:creationId xmlns:a16="http://schemas.microsoft.com/office/drawing/2014/main" id="{C1E34419-B81B-1CF4-646C-A7974E1E8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AF0B1-220B-64A6-6F0E-B85ACFB83EEE}"/>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372469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1FA0-35FA-8DE5-FA91-08079EA1A8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C4E7B6-99ED-C1A2-1B6D-BC7612A008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2154E6-C14F-3DA0-32F6-5781D1BFCC48}"/>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5" name="Footer Placeholder 4">
            <a:extLst>
              <a:ext uri="{FF2B5EF4-FFF2-40B4-BE49-F238E27FC236}">
                <a16:creationId xmlns:a16="http://schemas.microsoft.com/office/drawing/2014/main" id="{E4F0E8F6-8180-8248-78D4-FDF89871C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6D5A1-6F66-50C9-D0D7-473FB3D607A8}"/>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186109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4318-FBAC-B920-0765-66504FCE8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F7D24F-FF68-007A-CD15-9C484DFFCF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35A5F-7005-3960-9476-44A13CB3CA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A69158-FFC3-68B7-E311-6376BA8E56DC}"/>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6" name="Footer Placeholder 5">
            <a:extLst>
              <a:ext uri="{FF2B5EF4-FFF2-40B4-BE49-F238E27FC236}">
                <a16:creationId xmlns:a16="http://schemas.microsoft.com/office/drawing/2014/main" id="{329CC57E-1D9D-197B-0F8F-6881CD636C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03FAEB-56D7-26C5-C9A5-37DA5BF849C0}"/>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158845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8589-2F38-01CA-DB8A-500F11E4F5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49857-89C6-F9C0-38E6-FA25FEAB4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74D31C-EB63-E7B9-481C-EBA24918FD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4C54C4-581C-F7B8-8F03-57200B3F0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7E421-1326-8548-622B-2BBFC9AF43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DCB9E0-403A-90A3-8021-55E74993B186}"/>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8" name="Footer Placeholder 7">
            <a:extLst>
              <a:ext uri="{FF2B5EF4-FFF2-40B4-BE49-F238E27FC236}">
                <a16:creationId xmlns:a16="http://schemas.microsoft.com/office/drawing/2014/main" id="{762E48CD-722E-92E7-955A-B6225FE654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55B38E-48EE-66B6-4153-1172B6A24DD1}"/>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179087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C70D-07C8-02FB-2940-BA8225B634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37F7D9-C67F-5D16-1C3B-C77D7E4BEA15}"/>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4" name="Footer Placeholder 3">
            <a:extLst>
              <a:ext uri="{FF2B5EF4-FFF2-40B4-BE49-F238E27FC236}">
                <a16:creationId xmlns:a16="http://schemas.microsoft.com/office/drawing/2014/main" id="{59CEBC9A-4C04-C4CD-E864-0835FC1B29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A3D3E7-E27E-E2F0-7895-BC83A6EE36B8}"/>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305385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F20E71-61E4-A8E0-7EEC-BA865B326C33}"/>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3" name="Footer Placeholder 2">
            <a:extLst>
              <a:ext uri="{FF2B5EF4-FFF2-40B4-BE49-F238E27FC236}">
                <a16:creationId xmlns:a16="http://schemas.microsoft.com/office/drawing/2014/main" id="{46A0B047-6D11-0D61-416C-6439D9299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2FE842-FD21-FD73-9CBD-3FE611777A73}"/>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432228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1ED3-B8E4-C4F9-A26F-47B862B60A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525CBD-0167-B336-AF9B-AABB6E1C31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390B81-C16D-87DE-6F24-A74F043EE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1039E9-2E0E-710B-0226-80B04C18B7FA}"/>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6" name="Footer Placeholder 5">
            <a:extLst>
              <a:ext uri="{FF2B5EF4-FFF2-40B4-BE49-F238E27FC236}">
                <a16:creationId xmlns:a16="http://schemas.microsoft.com/office/drawing/2014/main" id="{58C4555A-5CC1-4B76-A750-F2494AC12F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404D1-1E4C-DEE0-C00A-B7AAE97A037E}"/>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235737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602B-FFC4-1266-0319-3A3CA2CE8C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458B07-EED8-E550-81D5-883170364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8F692A-DA28-DCAB-F7E8-69EABF6E3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F6FB16-913B-D5AD-AB14-8FAB959A3230}"/>
              </a:ext>
            </a:extLst>
          </p:cNvPr>
          <p:cNvSpPr>
            <a:spLocks noGrp="1"/>
          </p:cNvSpPr>
          <p:nvPr>
            <p:ph type="dt" sz="half" idx="10"/>
          </p:nvPr>
        </p:nvSpPr>
        <p:spPr/>
        <p:txBody>
          <a:bodyPr/>
          <a:lstStyle/>
          <a:p>
            <a:fld id="{FD3217C4-6FFC-475E-9692-DBE3D994A715}" type="datetimeFigureOut">
              <a:rPr lang="en-US" smtClean="0"/>
              <a:t>6/12/2024</a:t>
            </a:fld>
            <a:endParaRPr lang="en-US"/>
          </a:p>
        </p:txBody>
      </p:sp>
      <p:sp>
        <p:nvSpPr>
          <p:cNvPr id="6" name="Footer Placeholder 5">
            <a:extLst>
              <a:ext uri="{FF2B5EF4-FFF2-40B4-BE49-F238E27FC236}">
                <a16:creationId xmlns:a16="http://schemas.microsoft.com/office/drawing/2014/main" id="{E4F6C6C8-FDD3-9C1C-5E68-82A1B84AE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3F70AC-5B8C-76DF-EC74-884C5FC7EC62}"/>
              </a:ext>
            </a:extLst>
          </p:cNvPr>
          <p:cNvSpPr>
            <a:spLocks noGrp="1"/>
          </p:cNvSpPr>
          <p:nvPr>
            <p:ph type="sldNum" sz="quarter" idx="12"/>
          </p:nvPr>
        </p:nvSpPr>
        <p:spPr/>
        <p:txBody>
          <a:bodyPr/>
          <a:lstStyle/>
          <a:p>
            <a:fld id="{24B2246B-54E5-4C17-A409-6654425E4C5C}" type="slidenum">
              <a:rPr lang="en-US" smtClean="0"/>
              <a:t>‹#›</a:t>
            </a:fld>
            <a:endParaRPr lang="en-US"/>
          </a:p>
        </p:txBody>
      </p:sp>
    </p:spTree>
    <p:extLst>
      <p:ext uri="{BB962C8B-B14F-4D97-AF65-F5344CB8AC3E}">
        <p14:creationId xmlns:p14="http://schemas.microsoft.com/office/powerpoint/2010/main" val="3512333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52285-1837-EF70-DDD3-4F7589BFC3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CD52B3-3CE0-07B8-26F6-E33B17E252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E6A48-8EF1-24FD-3686-E4133CFD4E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217C4-6FFC-475E-9692-DBE3D994A715}" type="datetimeFigureOut">
              <a:rPr lang="en-US" smtClean="0"/>
              <a:t>6/12/2024</a:t>
            </a:fld>
            <a:endParaRPr lang="en-US"/>
          </a:p>
        </p:txBody>
      </p:sp>
      <p:sp>
        <p:nvSpPr>
          <p:cNvPr id="5" name="Footer Placeholder 4">
            <a:extLst>
              <a:ext uri="{FF2B5EF4-FFF2-40B4-BE49-F238E27FC236}">
                <a16:creationId xmlns:a16="http://schemas.microsoft.com/office/drawing/2014/main" id="{7E423823-9B1B-79EB-AFC0-E14AC526F6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0C5293-8409-54E5-F8FC-99CBFD4BA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2246B-54E5-4C17-A409-6654425E4C5C}" type="slidenum">
              <a:rPr lang="en-US" smtClean="0"/>
              <a:t>‹#›</a:t>
            </a:fld>
            <a:endParaRPr lang="en-US"/>
          </a:p>
        </p:txBody>
      </p:sp>
    </p:spTree>
    <p:extLst>
      <p:ext uri="{BB962C8B-B14F-4D97-AF65-F5344CB8AC3E}">
        <p14:creationId xmlns:p14="http://schemas.microsoft.com/office/powerpoint/2010/main" val="1419812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4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4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cs.opencv.org/3.4/d4/d73/tutorial_py_contours_begin.html" TargetMode="External"/><Relationship Id="rId2" Type="http://schemas.openxmlformats.org/officeDocument/2006/relationships/hyperlink" Target="https://docs.ultralytics.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ocs.ultralytics.com/quickstart/#conda-docker-imag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ger peering through dense forest">
            <a:extLst>
              <a:ext uri="{FF2B5EF4-FFF2-40B4-BE49-F238E27FC236}">
                <a16:creationId xmlns:a16="http://schemas.microsoft.com/office/drawing/2014/main" id="{A168ADA4-B031-1FE8-880A-098DDD8E277F}"/>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29"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65B2C3-D881-26F2-9282-226EA14B5747}"/>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Wildlife Small Bird Detection</a:t>
            </a:r>
          </a:p>
        </p:txBody>
      </p:sp>
      <p:sp>
        <p:nvSpPr>
          <p:cNvPr id="3" name="Subtitle 2">
            <a:extLst>
              <a:ext uri="{FF2B5EF4-FFF2-40B4-BE49-F238E27FC236}">
                <a16:creationId xmlns:a16="http://schemas.microsoft.com/office/drawing/2014/main" id="{D29547A7-89E6-422E-0D1B-DD191D359EEC}"/>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Stuti Trivedi</a:t>
            </a:r>
          </a:p>
          <a:p>
            <a:pPr algn="l"/>
            <a:r>
              <a:rPr lang="en-US" sz="2000" dirty="0">
                <a:solidFill>
                  <a:schemeClr val="bg1"/>
                </a:solidFill>
              </a:rPr>
              <a:t>Advisor: Dr. John Korah</a:t>
            </a:r>
          </a:p>
        </p:txBody>
      </p:sp>
      <p:sp>
        <p:nvSpPr>
          <p:cNvPr id="30"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34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2D72-79D2-F6A5-40D7-6E446EE8CCEA}"/>
              </a:ext>
            </a:extLst>
          </p:cNvPr>
          <p:cNvSpPr>
            <a:spLocks noGrp="1"/>
          </p:cNvSpPr>
          <p:nvPr>
            <p:ph type="title"/>
          </p:nvPr>
        </p:nvSpPr>
        <p:spPr/>
        <p:txBody>
          <a:bodyPr/>
          <a:lstStyle/>
          <a:p>
            <a:r>
              <a:rPr lang="en-US" dirty="0"/>
              <a:t>Motivation</a:t>
            </a:r>
          </a:p>
        </p:txBody>
      </p:sp>
      <p:pic>
        <p:nvPicPr>
          <p:cNvPr id="7" name="Content Placeholder 6" descr="A child petting a fox&#10;&#10;Description automatically generated">
            <a:extLst>
              <a:ext uri="{FF2B5EF4-FFF2-40B4-BE49-F238E27FC236}">
                <a16:creationId xmlns:a16="http://schemas.microsoft.com/office/drawing/2014/main" id="{F048815F-2ACB-B4DC-3684-F2921E4E44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7896" y="1713915"/>
            <a:ext cx="4852541" cy="3555413"/>
          </a:xfrm>
        </p:spPr>
      </p:pic>
      <p:sp>
        <p:nvSpPr>
          <p:cNvPr id="5" name="TextBox 4">
            <a:extLst>
              <a:ext uri="{FF2B5EF4-FFF2-40B4-BE49-F238E27FC236}">
                <a16:creationId xmlns:a16="http://schemas.microsoft.com/office/drawing/2014/main" id="{3BD09707-192F-C62C-AF1A-305EFFC9CB52}"/>
              </a:ext>
            </a:extLst>
          </p:cNvPr>
          <p:cNvSpPr txBox="1"/>
          <p:nvPr/>
        </p:nvSpPr>
        <p:spPr>
          <a:xfrm>
            <a:off x="838200" y="5693487"/>
            <a:ext cx="10998485" cy="523220"/>
          </a:xfrm>
          <a:prstGeom prst="rect">
            <a:avLst/>
          </a:prstGeom>
          <a:noFill/>
        </p:spPr>
        <p:txBody>
          <a:bodyPr wrap="square">
            <a:spAutoFit/>
          </a:bodyPr>
          <a:lstStyle/>
          <a:p>
            <a:r>
              <a:rPr lang="en-US" sz="2800" b="1" i="0" dirty="0">
                <a:solidFill>
                  <a:srgbClr val="0D0D0D"/>
                </a:solidFill>
                <a:effectLst/>
              </a:rPr>
              <a:t>promoting harmonious coexistence between wildlife and humans</a:t>
            </a:r>
            <a:endParaRPr lang="en-US" sz="2800" b="1" dirty="0"/>
          </a:p>
        </p:txBody>
      </p:sp>
      <p:pic>
        <p:nvPicPr>
          <p:cNvPr id="9" name="Picture 8" descr="A person kissing a bear&#10;&#10;Description automatically generated">
            <a:extLst>
              <a:ext uri="{FF2B5EF4-FFF2-40B4-BE49-F238E27FC236}">
                <a16:creationId xmlns:a16="http://schemas.microsoft.com/office/drawing/2014/main" id="{1FC8C4EB-B29B-3440-BAD7-538247CC4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139" y="1690688"/>
            <a:ext cx="5130239" cy="3623011"/>
          </a:xfrm>
          <a:prstGeom prst="rect">
            <a:avLst/>
          </a:prstGeom>
        </p:spPr>
      </p:pic>
    </p:spTree>
    <p:extLst>
      <p:ext uri="{BB962C8B-B14F-4D97-AF65-F5344CB8AC3E}">
        <p14:creationId xmlns:p14="http://schemas.microsoft.com/office/powerpoint/2010/main" val="3817015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B0C5C2-FCC5-9820-395F-3B36309A74F3}"/>
              </a:ext>
            </a:extLst>
          </p:cNvPr>
          <p:cNvSpPr>
            <a:spLocks noGrp="1"/>
          </p:cNvSpPr>
          <p:nvPr>
            <p:ph idx="1"/>
          </p:nvPr>
        </p:nvSpPr>
        <p:spPr/>
        <p:txBody>
          <a:bodyPr/>
          <a:lstStyle/>
          <a:p>
            <a:pPr algn="ctr"/>
            <a:endParaRPr lang="en-US" sz="4000" dirty="0"/>
          </a:p>
          <a:p>
            <a:pPr algn="ctr"/>
            <a:endParaRPr lang="en-US" sz="4000" dirty="0"/>
          </a:p>
          <a:p>
            <a:pPr marL="0" indent="0" algn="ctr">
              <a:buNone/>
            </a:pPr>
            <a:r>
              <a:rPr lang="en-US" sz="4000" b="1" dirty="0"/>
              <a:t>TECHNICAL BACKGROUD</a:t>
            </a:r>
          </a:p>
          <a:p>
            <a:endParaRPr lang="en-US" dirty="0"/>
          </a:p>
        </p:txBody>
      </p:sp>
    </p:spTree>
    <p:extLst>
      <p:ext uri="{BB962C8B-B14F-4D97-AF65-F5344CB8AC3E}">
        <p14:creationId xmlns:p14="http://schemas.microsoft.com/office/powerpoint/2010/main" val="157265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53DB-F365-8BD0-9DD1-DB6AC0C6EDFD}"/>
              </a:ext>
            </a:extLst>
          </p:cNvPr>
          <p:cNvSpPr>
            <a:spLocks noGrp="1"/>
          </p:cNvSpPr>
          <p:nvPr>
            <p:ph type="title"/>
          </p:nvPr>
        </p:nvSpPr>
        <p:spPr/>
        <p:txBody>
          <a:bodyPr/>
          <a:lstStyle/>
          <a:p>
            <a:r>
              <a:rPr lang="en-US" dirty="0"/>
              <a:t>Object Detection</a:t>
            </a:r>
          </a:p>
        </p:txBody>
      </p:sp>
      <p:sp>
        <p:nvSpPr>
          <p:cNvPr id="3" name="Content Placeholder 2">
            <a:extLst>
              <a:ext uri="{FF2B5EF4-FFF2-40B4-BE49-F238E27FC236}">
                <a16:creationId xmlns:a16="http://schemas.microsoft.com/office/drawing/2014/main" id="{67F477E2-7F84-1FDE-FB72-217E6E3DFB6C}"/>
              </a:ext>
            </a:extLst>
          </p:cNvPr>
          <p:cNvSpPr>
            <a:spLocks noGrp="1"/>
          </p:cNvSpPr>
          <p:nvPr>
            <p:ph idx="1"/>
          </p:nvPr>
        </p:nvSpPr>
        <p:spPr/>
        <p:txBody>
          <a:bodyPr>
            <a:normAutofit/>
          </a:bodyPr>
          <a:lstStyle/>
          <a:p>
            <a:r>
              <a:rPr lang="en-US" dirty="0"/>
              <a:t>Object detection is a combination of two tasks:</a:t>
            </a:r>
          </a:p>
          <a:p>
            <a:pPr lvl="2"/>
            <a:r>
              <a:rPr lang="en-US" dirty="0"/>
              <a:t>Image classification</a:t>
            </a:r>
          </a:p>
          <a:p>
            <a:pPr lvl="2"/>
            <a:r>
              <a:rPr lang="en-US" dirty="0"/>
              <a:t>Object localization</a:t>
            </a:r>
          </a:p>
          <a:p>
            <a:r>
              <a:rPr lang="en-US" dirty="0"/>
              <a:t>Image classification algorithms predict the type or class of an object in an image among a predefined set of classes that the algorithm was trained for. </a:t>
            </a:r>
          </a:p>
          <a:p>
            <a:r>
              <a:rPr lang="en-US" dirty="0"/>
              <a:t>Object localization is the machine learning problem that finds whether an object exists in an image and  the location of the object</a:t>
            </a:r>
          </a:p>
        </p:txBody>
      </p:sp>
      <p:sp>
        <p:nvSpPr>
          <p:cNvPr id="4" name="Slide Number Placeholder 3">
            <a:extLst>
              <a:ext uri="{FF2B5EF4-FFF2-40B4-BE49-F238E27FC236}">
                <a16:creationId xmlns:a16="http://schemas.microsoft.com/office/drawing/2014/main" id="{320A69CC-5B92-AB85-C4C2-300298805423}"/>
              </a:ext>
            </a:extLst>
          </p:cNvPr>
          <p:cNvSpPr>
            <a:spLocks noGrp="1"/>
          </p:cNvSpPr>
          <p:nvPr>
            <p:ph type="sldNum" sz="quarter" idx="12"/>
          </p:nvPr>
        </p:nvSpPr>
        <p:spPr/>
        <p:txBody>
          <a:bodyPr/>
          <a:lstStyle/>
          <a:p>
            <a:fld id="{E6E70859-5B0E-4DD0-8F19-E2D4C4E99417}" type="slidenum">
              <a:rPr lang="en-US" smtClean="0"/>
              <a:t>12</a:t>
            </a:fld>
            <a:endParaRPr lang="en-US"/>
          </a:p>
        </p:txBody>
      </p:sp>
      <p:pic>
        <p:nvPicPr>
          <p:cNvPr id="5" name="Picture 2" descr="Object Detection: The YOLO Algorithm in AI — INSPIRIT AI">
            <a:extLst>
              <a:ext uri="{FF2B5EF4-FFF2-40B4-BE49-F238E27FC236}">
                <a16:creationId xmlns:a16="http://schemas.microsoft.com/office/drawing/2014/main" id="{8798ECBF-2706-810B-AC86-B30DCBA79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8181" y="467630"/>
            <a:ext cx="3451860" cy="244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004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5A71-0BAD-A0DF-B7F5-0C068B406501}"/>
              </a:ext>
            </a:extLst>
          </p:cNvPr>
          <p:cNvSpPr>
            <a:spLocks noGrp="1"/>
          </p:cNvSpPr>
          <p:nvPr>
            <p:ph type="title"/>
          </p:nvPr>
        </p:nvSpPr>
        <p:spPr/>
        <p:txBody>
          <a:bodyPr/>
          <a:lstStyle/>
          <a:p>
            <a:r>
              <a:rPr lang="en-US" dirty="0"/>
              <a:t>Two Approaches for object detection</a:t>
            </a:r>
          </a:p>
        </p:txBody>
      </p:sp>
      <p:sp>
        <p:nvSpPr>
          <p:cNvPr id="3" name="Content Placeholder 2">
            <a:extLst>
              <a:ext uri="{FF2B5EF4-FFF2-40B4-BE49-F238E27FC236}">
                <a16:creationId xmlns:a16="http://schemas.microsoft.com/office/drawing/2014/main" id="{DE7EA8CA-75AC-8E25-3E78-07D1AB885CB2}"/>
              </a:ext>
            </a:extLst>
          </p:cNvPr>
          <p:cNvSpPr>
            <a:spLocks noGrp="1"/>
          </p:cNvSpPr>
          <p:nvPr>
            <p:ph idx="1"/>
          </p:nvPr>
        </p:nvSpPr>
        <p:spPr/>
        <p:txBody>
          <a:bodyPr/>
          <a:lstStyle/>
          <a:p>
            <a:pPr marL="514350" indent="-514350">
              <a:buAutoNum type="arabicParenR"/>
            </a:pPr>
            <a:r>
              <a:rPr lang="en-US" dirty="0"/>
              <a:t>Neural Network based</a:t>
            </a:r>
          </a:p>
          <a:p>
            <a:pPr marL="514350" indent="-514350">
              <a:buAutoNum type="arabicParenR"/>
            </a:pPr>
            <a:r>
              <a:rPr lang="en-US" dirty="0"/>
              <a:t>Non-Neural network based</a:t>
            </a:r>
          </a:p>
        </p:txBody>
      </p:sp>
      <p:sp>
        <p:nvSpPr>
          <p:cNvPr id="4" name="Slide Number Placeholder 3">
            <a:extLst>
              <a:ext uri="{FF2B5EF4-FFF2-40B4-BE49-F238E27FC236}">
                <a16:creationId xmlns:a16="http://schemas.microsoft.com/office/drawing/2014/main" id="{70B1DE4A-7332-1D55-79CD-BF94CE1E635D}"/>
              </a:ext>
            </a:extLst>
          </p:cNvPr>
          <p:cNvSpPr>
            <a:spLocks noGrp="1"/>
          </p:cNvSpPr>
          <p:nvPr>
            <p:ph type="sldNum" sz="quarter" idx="12"/>
          </p:nvPr>
        </p:nvSpPr>
        <p:spPr/>
        <p:txBody>
          <a:bodyPr/>
          <a:lstStyle/>
          <a:p>
            <a:fld id="{E6E70859-5B0E-4DD0-8F19-E2D4C4E99417}" type="slidenum">
              <a:rPr lang="en-US" smtClean="0"/>
              <a:t>13</a:t>
            </a:fld>
            <a:endParaRPr lang="en-US"/>
          </a:p>
        </p:txBody>
      </p:sp>
    </p:spTree>
    <p:extLst>
      <p:ext uri="{BB962C8B-B14F-4D97-AF65-F5344CB8AC3E}">
        <p14:creationId xmlns:p14="http://schemas.microsoft.com/office/powerpoint/2010/main" val="351099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E51C-9F7C-7EC7-7678-390E150D98A1}"/>
              </a:ext>
            </a:extLst>
          </p:cNvPr>
          <p:cNvSpPr>
            <a:spLocks noGrp="1"/>
          </p:cNvSpPr>
          <p:nvPr>
            <p:ph type="title"/>
          </p:nvPr>
        </p:nvSpPr>
        <p:spPr/>
        <p:txBody>
          <a:bodyPr/>
          <a:lstStyle/>
          <a:p>
            <a:r>
              <a:rPr lang="en-US" dirty="0"/>
              <a:t>What is Neural Network</a:t>
            </a:r>
          </a:p>
        </p:txBody>
      </p:sp>
      <p:sp>
        <p:nvSpPr>
          <p:cNvPr id="3" name="Content Placeholder 2">
            <a:extLst>
              <a:ext uri="{FF2B5EF4-FFF2-40B4-BE49-F238E27FC236}">
                <a16:creationId xmlns:a16="http://schemas.microsoft.com/office/drawing/2014/main" id="{396E060A-161F-C9D6-9F8E-19AACEA52D31}"/>
              </a:ext>
            </a:extLst>
          </p:cNvPr>
          <p:cNvSpPr>
            <a:spLocks noGrp="1"/>
          </p:cNvSpPr>
          <p:nvPr>
            <p:ph idx="1"/>
          </p:nvPr>
        </p:nvSpPr>
        <p:spPr>
          <a:xfrm>
            <a:off x="335681" y="1443789"/>
            <a:ext cx="11520637" cy="4294766"/>
          </a:xfrm>
        </p:spPr>
        <p:txBody>
          <a:bodyPr/>
          <a:lstStyle/>
          <a:p>
            <a:r>
              <a:rPr lang="en-US" dirty="0"/>
              <a:t>Artificial neural networks (ANNs) are comprised of a node layers, containing an input layer, one or more hidden layers, and an output layer. </a:t>
            </a:r>
          </a:p>
          <a:p>
            <a:r>
              <a:rPr lang="en-US" dirty="0"/>
              <a:t>If the output of any individual node </a:t>
            </a:r>
            <a:r>
              <a:rPr lang="en-US" b="1" dirty="0"/>
              <a:t>is above the specified threshold value, that node is activated</a:t>
            </a:r>
            <a:r>
              <a:rPr lang="en-US" dirty="0"/>
              <a:t>, sending data to the next layer of the network. </a:t>
            </a:r>
          </a:p>
        </p:txBody>
      </p:sp>
      <p:pic>
        <p:nvPicPr>
          <p:cNvPr id="4" name="Picture 3">
            <a:extLst>
              <a:ext uri="{FF2B5EF4-FFF2-40B4-BE49-F238E27FC236}">
                <a16:creationId xmlns:a16="http://schemas.microsoft.com/office/drawing/2014/main" id="{7E9E4B11-EFEB-CA06-5FC6-528DF41B914E}"/>
              </a:ext>
            </a:extLst>
          </p:cNvPr>
          <p:cNvPicPr>
            <a:picLocks noChangeAspect="1"/>
          </p:cNvPicPr>
          <p:nvPr/>
        </p:nvPicPr>
        <p:blipFill>
          <a:blip r:embed="rId2"/>
          <a:stretch>
            <a:fillRect/>
          </a:stretch>
        </p:blipFill>
        <p:spPr>
          <a:xfrm>
            <a:off x="3426594" y="3131760"/>
            <a:ext cx="5685322" cy="3540446"/>
          </a:xfrm>
          <a:prstGeom prst="rect">
            <a:avLst/>
          </a:prstGeom>
        </p:spPr>
      </p:pic>
      <p:sp>
        <p:nvSpPr>
          <p:cNvPr id="5" name="Slide Number Placeholder 4">
            <a:extLst>
              <a:ext uri="{FF2B5EF4-FFF2-40B4-BE49-F238E27FC236}">
                <a16:creationId xmlns:a16="http://schemas.microsoft.com/office/drawing/2014/main" id="{5ACA6B71-8D12-E354-8091-3277C28B9CA2}"/>
              </a:ext>
            </a:extLst>
          </p:cNvPr>
          <p:cNvSpPr>
            <a:spLocks noGrp="1"/>
          </p:cNvSpPr>
          <p:nvPr>
            <p:ph type="sldNum" sz="quarter" idx="12"/>
          </p:nvPr>
        </p:nvSpPr>
        <p:spPr/>
        <p:txBody>
          <a:bodyPr/>
          <a:lstStyle/>
          <a:p>
            <a:fld id="{E6E70859-5B0E-4DD0-8F19-E2D4C4E99417}" type="slidenum">
              <a:rPr lang="en-US" smtClean="0"/>
              <a:t>14</a:t>
            </a:fld>
            <a:endParaRPr lang="en-US"/>
          </a:p>
        </p:txBody>
      </p:sp>
      <p:sp>
        <p:nvSpPr>
          <p:cNvPr id="6" name="TextBox 5">
            <a:extLst>
              <a:ext uri="{FF2B5EF4-FFF2-40B4-BE49-F238E27FC236}">
                <a16:creationId xmlns:a16="http://schemas.microsoft.com/office/drawing/2014/main" id="{842575D3-A8AC-EB11-A3D0-7C0DB13654CD}"/>
              </a:ext>
            </a:extLst>
          </p:cNvPr>
          <p:cNvSpPr txBox="1"/>
          <p:nvPr/>
        </p:nvSpPr>
        <p:spPr>
          <a:xfrm>
            <a:off x="5267524" y="6536809"/>
            <a:ext cx="2003461" cy="369332"/>
          </a:xfrm>
          <a:prstGeom prst="rect">
            <a:avLst/>
          </a:prstGeom>
          <a:noFill/>
        </p:spPr>
        <p:txBody>
          <a:bodyPr wrap="square" rtlCol="0">
            <a:spAutoFit/>
          </a:bodyPr>
          <a:lstStyle/>
          <a:p>
            <a:r>
              <a:rPr lang="en-US" dirty="0"/>
              <a:t>Neural network</a:t>
            </a:r>
          </a:p>
        </p:txBody>
      </p:sp>
    </p:spTree>
    <p:extLst>
      <p:ext uri="{BB962C8B-B14F-4D97-AF65-F5344CB8AC3E}">
        <p14:creationId xmlns:p14="http://schemas.microsoft.com/office/powerpoint/2010/main" val="1898639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E903-596D-4158-60F2-C4A506C726D7}"/>
              </a:ext>
            </a:extLst>
          </p:cNvPr>
          <p:cNvSpPr>
            <a:spLocks noGrp="1"/>
          </p:cNvSpPr>
          <p:nvPr>
            <p:ph type="title"/>
          </p:nvPr>
        </p:nvSpPr>
        <p:spPr/>
        <p:txBody>
          <a:bodyPr/>
          <a:lstStyle/>
          <a:p>
            <a:r>
              <a:rPr lang="en-US" dirty="0"/>
              <a:t>Non-neural approaches</a:t>
            </a:r>
          </a:p>
        </p:txBody>
      </p:sp>
      <p:sp>
        <p:nvSpPr>
          <p:cNvPr id="3" name="Content Placeholder 2">
            <a:extLst>
              <a:ext uri="{FF2B5EF4-FFF2-40B4-BE49-F238E27FC236}">
                <a16:creationId xmlns:a16="http://schemas.microsoft.com/office/drawing/2014/main" id="{0E83C2F2-21F2-338C-1791-5B569CFC4A0B}"/>
              </a:ext>
            </a:extLst>
          </p:cNvPr>
          <p:cNvSpPr>
            <a:spLocks noGrp="1"/>
          </p:cNvSpPr>
          <p:nvPr>
            <p:ph idx="1"/>
          </p:nvPr>
        </p:nvSpPr>
        <p:spPr/>
        <p:txBody>
          <a:bodyPr/>
          <a:lstStyle/>
          <a:p>
            <a:r>
              <a:rPr lang="en-US" dirty="0"/>
              <a:t>feature engineering and  ML methods as a support vector machine (SVM) to do the classification</a:t>
            </a:r>
          </a:p>
          <a:p>
            <a:r>
              <a:rPr lang="en-US" dirty="0"/>
              <a:t>Histogram of Oriented Gradients (HOG)</a:t>
            </a:r>
          </a:p>
          <a:p>
            <a:r>
              <a:rPr lang="en-US" dirty="0"/>
              <a:t>Selective Search</a:t>
            </a:r>
          </a:p>
          <a:p>
            <a:r>
              <a:rPr lang="en-US" dirty="0"/>
              <a:t>Edge Boxes</a:t>
            </a:r>
          </a:p>
          <a:p>
            <a:r>
              <a:rPr lang="en-US" i="0" dirty="0">
                <a:solidFill>
                  <a:srgbClr val="0D0D0D"/>
                </a:solidFill>
                <a:effectLst/>
                <a:latin typeface="Söhne"/>
              </a:rPr>
              <a:t>Deformable Part Models (DPM)</a:t>
            </a:r>
            <a:endParaRPr lang="en-US" dirty="0"/>
          </a:p>
          <a:p>
            <a:r>
              <a:rPr lang="en-US" dirty="0"/>
              <a:t>Other methods based on template, shape, or color matching</a:t>
            </a:r>
          </a:p>
          <a:p>
            <a:endParaRPr lang="en-US" dirty="0"/>
          </a:p>
        </p:txBody>
      </p:sp>
      <p:sp>
        <p:nvSpPr>
          <p:cNvPr id="4" name="Slide Number Placeholder 3">
            <a:extLst>
              <a:ext uri="{FF2B5EF4-FFF2-40B4-BE49-F238E27FC236}">
                <a16:creationId xmlns:a16="http://schemas.microsoft.com/office/drawing/2014/main" id="{28A68FAC-A837-91D0-6570-F127F0B70FA3}"/>
              </a:ext>
            </a:extLst>
          </p:cNvPr>
          <p:cNvSpPr>
            <a:spLocks noGrp="1"/>
          </p:cNvSpPr>
          <p:nvPr>
            <p:ph type="sldNum" sz="quarter" idx="12"/>
          </p:nvPr>
        </p:nvSpPr>
        <p:spPr/>
        <p:txBody>
          <a:bodyPr/>
          <a:lstStyle/>
          <a:p>
            <a:fld id="{E6E70859-5B0E-4DD0-8F19-E2D4C4E99417}" type="slidenum">
              <a:rPr lang="en-US" smtClean="0"/>
              <a:t>15</a:t>
            </a:fld>
            <a:endParaRPr lang="en-US"/>
          </a:p>
        </p:txBody>
      </p:sp>
    </p:spTree>
    <p:extLst>
      <p:ext uri="{BB962C8B-B14F-4D97-AF65-F5344CB8AC3E}">
        <p14:creationId xmlns:p14="http://schemas.microsoft.com/office/powerpoint/2010/main" val="353295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2ED5-298D-BB0D-BB41-E1FF1678178D}"/>
              </a:ext>
            </a:extLst>
          </p:cNvPr>
          <p:cNvSpPr>
            <a:spLocks noGrp="1"/>
          </p:cNvSpPr>
          <p:nvPr>
            <p:ph type="title"/>
          </p:nvPr>
        </p:nvSpPr>
        <p:spPr/>
        <p:txBody>
          <a:bodyPr/>
          <a:lstStyle/>
          <a:p>
            <a:r>
              <a:rPr lang="en-US" dirty="0"/>
              <a:t>Neural network-based approach</a:t>
            </a:r>
          </a:p>
        </p:txBody>
      </p:sp>
      <p:sp>
        <p:nvSpPr>
          <p:cNvPr id="3" name="Content Placeholder 2">
            <a:extLst>
              <a:ext uri="{FF2B5EF4-FFF2-40B4-BE49-F238E27FC236}">
                <a16:creationId xmlns:a16="http://schemas.microsoft.com/office/drawing/2014/main" id="{075B2C43-3E75-9974-163C-B84AC888DE5C}"/>
              </a:ext>
            </a:extLst>
          </p:cNvPr>
          <p:cNvSpPr>
            <a:spLocks noGrp="1"/>
          </p:cNvSpPr>
          <p:nvPr>
            <p:ph idx="1"/>
          </p:nvPr>
        </p:nvSpPr>
        <p:spPr/>
        <p:txBody>
          <a:bodyPr>
            <a:normAutofit/>
          </a:bodyPr>
          <a:lstStyle/>
          <a:p>
            <a:r>
              <a:rPr lang="en-US" dirty="0"/>
              <a:t>do end-to-end object detection without explicitly defining features.</a:t>
            </a:r>
          </a:p>
          <a:p>
            <a:r>
              <a:rPr lang="en-US" dirty="0"/>
              <a:t>more accurate than non-neural based and are typically built on convolutional neural networks (CNN)</a:t>
            </a:r>
          </a:p>
          <a:p>
            <a:r>
              <a:rPr lang="en-US" dirty="0"/>
              <a:t>Region-Based Convolutional Neural  Networks (R-CNN, Fast R-CNN, etc.)</a:t>
            </a:r>
          </a:p>
          <a:p>
            <a:r>
              <a:rPr lang="en-US" dirty="0"/>
              <a:t>You Only Look Once (YOLO) and its versions</a:t>
            </a:r>
          </a:p>
          <a:p>
            <a:r>
              <a:rPr lang="en-US" dirty="0"/>
              <a:t>Single Shot Detectors(SSD), </a:t>
            </a:r>
            <a:r>
              <a:rPr lang="en-US" dirty="0" err="1"/>
              <a:t>RetinaNet</a:t>
            </a:r>
            <a:r>
              <a:rPr lang="en-US" dirty="0"/>
              <a:t>, </a:t>
            </a:r>
            <a:r>
              <a:rPr lang="en-US" dirty="0" err="1"/>
              <a:t>EffcientNet</a:t>
            </a:r>
            <a:endParaRPr lang="en-US" dirty="0"/>
          </a:p>
          <a:p>
            <a:r>
              <a:rPr lang="en-US" i="0" dirty="0">
                <a:solidFill>
                  <a:srgbClr val="0D0D0D"/>
                </a:solidFill>
                <a:effectLst/>
                <a:latin typeface="Söhne"/>
              </a:rPr>
              <a:t>Neural Architecture Search (NAS)</a:t>
            </a:r>
            <a:endParaRPr lang="en-US" dirty="0"/>
          </a:p>
        </p:txBody>
      </p:sp>
      <p:sp>
        <p:nvSpPr>
          <p:cNvPr id="6" name="Slide Number Placeholder 5">
            <a:extLst>
              <a:ext uri="{FF2B5EF4-FFF2-40B4-BE49-F238E27FC236}">
                <a16:creationId xmlns:a16="http://schemas.microsoft.com/office/drawing/2014/main" id="{401D4147-D734-6FFB-B13F-270D44D9B37E}"/>
              </a:ext>
            </a:extLst>
          </p:cNvPr>
          <p:cNvSpPr>
            <a:spLocks noGrp="1"/>
          </p:cNvSpPr>
          <p:nvPr>
            <p:ph type="sldNum" sz="quarter" idx="12"/>
          </p:nvPr>
        </p:nvSpPr>
        <p:spPr/>
        <p:txBody>
          <a:bodyPr/>
          <a:lstStyle/>
          <a:p>
            <a:fld id="{E6E70859-5B0E-4DD0-8F19-E2D4C4E99417}" type="slidenum">
              <a:rPr lang="en-US" smtClean="0"/>
              <a:t>16</a:t>
            </a:fld>
            <a:endParaRPr lang="en-US"/>
          </a:p>
        </p:txBody>
      </p:sp>
    </p:spTree>
    <p:extLst>
      <p:ext uri="{BB962C8B-B14F-4D97-AF65-F5344CB8AC3E}">
        <p14:creationId xmlns:p14="http://schemas.microsoft.com/office/powerpoint/2010/main" val="1032862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94BA6-CCF8-D4E2-B487-F4C11A40939B}"/>
              </a:ext>
            </a:extLst>
          </p:cNvPr>
          <p:cNvSpPr>
            <a:spLocks noGrp="1"/>
          </p:cNvSpPr>
          <p:nvPr>
            <p:ph type="title"/>
          </p:nvPr>
        </p:nvSpPr>
        <p:spPr/>
        <p:txBody>
          <a:bodyPr>
            <a:normAutofit/>
          </a:bodyPr>
          <a:lstStyle/>
          <a:p>
            <a:r>
              <a:rPr lang="en-US" dirty="0"/>
              <a:t>Hybrid Approach</a:t>
            </a:r>
          </a:p>
        </p:txBody>
      </p:sp>
      <p:sp>
        <p:nvSpPr>
          <p:cNvPr id="3" name="Content Placeholder 2">
            <a:extLst>
              <a:ext uri="{FF2B5EF4-FFF2-40B4-BE49-F238E27FC236}">
                <a16:creationId xmlns:a16="http://schemas.microsoft.com/office/drawing/2014/main" id="{5EEA4951-2778-402B-B667-B9C74F1C4108}"/>
              </a:ext>
            </a:extLst>
          </p:cNvPr>
          <p:cNvSpPr>
            <a:spLocks noGrp="1"/>
          </p:cNvSpPr>
          <p:nvPr>
            <p:ph idx="1"/>
          </p:nvPr>
        </p:nvSpPr>
        <p:spPr/>
        <p:txBody>
          <a:bodyPr/>
          <a:lstStyle/>
          <a:p>
            <a:pPr marL="0" indent="0">
              <a:buNone/>
            </a:pPr>
            <a:r>
              <a:rPr lang="en-US" i="0" dirty="0">
                <a:solidFill>
                  <a:srgbClr val="0D0D0D"/>
                </a:solidFill>
                <a:effectLst/>
                <a:latin typeface="Söhne"/>
              </a:rPr>
              <a:t>1) Feature Enhancement Prior to Deep Learning</a:t>
            </a:r>
          </a:p>
          <a:p>
            <a:pPr marL="0" indent="0">
              <a:buNone/>
            </a:pPr>
            <a:r>
              <a:rPr lang="en-US" i="0" dirty="0">
                <a:solidFill>
                  <a:srgbClr val="0D0D0D"/>
                </a:solidFill>
                <a:effectLst/>
                <a:latin typeface="Söhne"/>
              </a:rPr>
              <a:t>Edge Detection + CNNs</a:t>
            </a:r>
            <a:endParaRPr lang="en-US" dirty="0"/>
          </a:p>
          <a:p>
            <a:pPr marL="0" indent="0">
              <a:buNone/>
            </a:pPr>
            <a:r>
              <a:rPr lang="en-US" i="0" dirty="0">
                <a:solidFill>
                  <a:srgbClr val="0D0D0D"/>
                </a:solidFill>
                <a:effectLst/>
                <a:latin typeface="Söhne"/>
              </a:rPr>
              <a:t>Super-Resolution + CNNs</a:t>
            </a:r>
          </a:p>
          <a:p>
            <a:pPr marL="0" indent="0">
              <a:buNone/>
            </a:pPr>
            <a:endParaRPr lang="en-US" dirty="0">
              <a:solidFill>
                <a:srgbClr val="0D0D0D"/>
              </a:solidFill>
              <a:latin typeface="Söhne"/>
            </a:endParaRPr>
          </a:p>
          <a:p>
            <a:pPr marL="0" indent="0">
              <a:buNone/>
            </a:pPr>
            <a:r>
              <a:rPr lang="en-US" dirty="0">
                <a:solidFill>
                  <a:srgbClr val="0D0D0D"/>
                </a:solidFill>
                <a:latin typeface="Söhne"/>
              </a:rPr>
              <a:t>2) </a:t>
            </a:r>
            <a:r>
              <a:rPr lang="en-US" i="0" dirty="0">
                <a:solidFill>
                  <a:srgbClr val="0D0D0D"/>
                </a:solidFill>
                <a:effectLst/>
                <a:latin typeface="Söhne"/>
              </a:rPr>
              <a:t>Classical Machine Learning + Deep Features</a:t>
            </a:r>
          </a:p>
          <a:p>
            <a:pPr marL="0" indent="0">
              <a:buNone/>
            </a:pPr>
            <a:r>
              <a:rPr lang="en-US" i="0" dirty="0">
                <a:solidFill>
                  <a:srgbClr val="0D0D0D"/>
                </a:solidFill>
                <a:effectLst/>
                <a:latin typeface="Söhne"/>
              </a:rPr>
              <a:t>SVMs + Deep Features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77201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B7A2-9D9E-FC9C-727E-396855625AB6}"/>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575ADBBC-AA80-F496-C795-E7C10E6E3848}"/>
              </a:ext>
            </a:extLst>
          </p:cNvPr>
          <p:cNvSpPr>
            <a:spLocks noGrp="1"/>
          </p:cNvSpPr>
          <p:nvPr>
            <p:ph idx="1"/>
          </p:nvPr>
        </p:nvSpPr>
        <p:spPr/>
        <p:txBody>
          <a:bodyPr>
            <a:normAutofit/>
          </a:bodyPr>
          <a:lstStyle/>
          <a:p>
            <a:r>
              <a:rPr lang="en-US" sz="2400" dirty="0"/>
              <a:t>The Biological Science Department of Cal Poly Pomona is presently involved in a wildlife animal observation project.</a:t>
            </a:r>
          </a:p>
          <a:p>
            <a:pPr marL="0" indent="0">
              <a:buNone/>
            </a:pPr>
            <a:endParaRPr lang="en-US" sz="2400" dirty="0"/>
          </a:p>
          <a:p>
            <a:r>
              <a:rPr lang="en-US" sz="2400" dirty="0"/>
              <a:t>Images captured in forest areas, backyards, gardens, farms, human-wildlife interface areas</a:t>
            </a:r>
            <a:endParaRPr lang="en-US" sz="2200" dirty="0"/>
          </a:p>
          <a:p>
            <a:endParaRPr lang="en-US" sz="2400" dirty="0"/>
          </a:p>
          <a:p>
            <a:r>
              <a:rPr lang="en-US" sz="2400" dirty="0"/>
              <a:t>Camera set up over more then 27 Southern California regions</a:t>
            </a:r>
          </a:p>
          <a:p>
            <a:pPr marL="0" indent="0">
              <a:buNone/>
            </a:pPr>
            <a:endParaRPr lang="en-US" sz="2400" dirty="0"/>
          </a:p>
          <a:p>
            <a:r>
              <a:rPr lang="en-US" sz="2400" dirty="0"/>
              <a:t>Images more then 80K, ~70% of camera trap images are empty, due to a high rate of false Positives</a:t>
            </a:r>
          </a:p>
          <a:p>
            <a:pPr marL="0" indent="0">
              <a:buNone/>
            </a:pPr>
            <a:endParaRPr lang="en-US" sz="2200" dirty="0"/>
          </a:p>
          <a:p>
            <a:endParaRPr lang="en-US" sz="2200" dirty="0"/>
          </a:p>
          <a:p>
            <a:pPr marL="0" indent="0">
              <a:buNone/>
            </a:pPr>
            <a:endParaRPr lang="en-US" sz="2200" dirty="0"/>
          </a:p>
          <a:p>
            <a:endParaRPr lang="en-US" sz="2200" dirty="0"/>
          </a:p>
          <a:p>
            <a:endParaRPr lang="en-US" sz="2200" dirty="0"/>
          </a:p>
          <a:p>
            <a:endParaRPr lang="en-US" sz="2200" dirty="0"/>
          </a:p>
        </p:txBody>
      </p:sp>
    </p:spTree>
    <p:extLst>
      <p:ext uri="{BB962C8B-B14F-4D97-AF65-F5344CB8AC3E}">
        <p14:creationId xmlns:p14="http://schemas.microsoft.com/office/powerpoint/2010/main" val="1480002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96E39-8393-0200-FAD5-3C6F8415747D}"/>
              </a:ext>
            </a:extLst>
          </p:cNvPr>
          <p:cNvSpPr>
            <a:spLocks noGrp="1"/>
          </p:cNvSpPr>
          <p:nvPr>
            <p:ph type="title"/>
          </p:nvPr>
        </p:nvSpPr>
        <p:spPr/>
        <p:txBody>
          <a:bodyPr/>
          <a:lstStyle/>
          <a:p>
            <a:r>
              <a:rPr lang="en-US" dirty="0"/>
              <a:t>Image properties</a:t>
            </a:r>
          </a:p>
        </p:txBody>
      </p:sp>
      <p:sp>
        <p:nvSpPr>
          <p:cNvPr id="3" name="Content Placeholder 2">
            <a:extLst>
              <a:ext uri="{FF2B5EF4-FFF2-40B4-BE49-F238E27FC236}">
                <a16:creationId xmlns:a16="http://schemas.microsoft.com/office/drawing/2014/main" id="{DD575906-FF75-0B0F-7B79-E991C6235D17}"/>
              </a:ext>
            </a:extLst>
          </p:cNvPr>
          <p:cNvSpPr>
            <a:spLocks noGrp="1"/>
          </p:cNvSpPr>
          <p:nvPr>
            <p:ph idx="1"/>
          </p:nvPr>
        </p:nvSpPr>
        <p:spPr>
          <a:xfrm>
            <a:off x="838200" y="1825625"/>
            <a:ext cx="10515600" cy="4667250"/>
          </a:xfrm>
        </p:spPr>
        <p:txBody>
          <a:bodyPr>
            <a:normAutofit/>
          </a:bodyPr>
          <a:lstStyle/>
          <a:p>
            <a:r>
              <a:rPr lang="en-US" sz="2800" dirty="0"/>
              <a:t>500 images with small and distant bird occurrence</a:t>
            </a:r>
          </a:p>
          <a:p>
            <a:r>
              <a:rPr lang="en-US" sz="2800" dirty="0"/>
              <a:t>Size: 2.06 to 2.17MB  whereas for blur image 2.24 to 2.27 MB</a:t>
            </a:r>
          </a:p>
          <a:p>
            <a:r>
              <a:rPr lang="en-US" dirty="0"/>
              <a:t>Dimensions: 3840 X 2160</a:t>
            </a:r>
          </a:p>
          <a:p>
            <a:r>
              <a:rPr lang="en-US" dirty="0"/>
              <a:t>Width: 3840 pixels</a:t>
            </a:r>
          </a:p>
          <a:p>
            <a:r>
              <a:rPr lang="en-US" dirty="0"/>
              <a:t>Height: 2160 pixels</a:t>
            </a:r>
          </a:p>
          <a:p>
            <a:r>
              <a:rPr lang="en-US" dirty="0"/>
              <a:t>Horizontal and vertical resolution: 72 dpi</a:t>
            </a:r>
          </a:p>
          <a:p>
            <a:r>
              <a:rPr lang="en-US" dirty="0"/>
              <a:t>Bit depth: 24</a:t>
            </a:r>
          </a:p>
          <a:p>
            <a:r>
              <a:rPr lang="en-US" dirty="0"/>
              <a:t>Resolution unit: 2</a:t>
            </a:r>
          </a:p>
          <a:p>
            <a:r>
              <a:rPr lang="en-US" sz="2800" dirty="0"/>
              <a:t>Noise: Motion Blur and Atmospheric Conditions</a:t>
            </a:r>
          </a:p>
          <a:p>
            <a:endParaRPr lang="en-US" dirty="0"/>
          </a:p>
        </p:txBody>
      </p:sp>
    </p:spTree>
    <p:extLst>
      <p:ext uri="{BB962C8B-B14F-4D97-AF65-F5344CB8AC3E}">
        <p14:creationId xmlns:p14="http://schemas.microsoft.com/office/powerpoint/2010/main" val="3339728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1C27A-560A-D4DC-7950-9583092D4FD6}"/>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0F3DC19F-2DF2-85C1-C393-0B026FC6F190}"/>
              </a:ext>
            </a:extLst>
          </p:cNvPr>
          <p:cNvSpPr>
            <a:spLocks noGrp="1"/>
          </p:cNvSpPr>
          <p:nvPr>
            <p:ph idx="1"/>
          </p:nvPr>
        </p:nvSpPr>
        <p:spPr>
          <a:xfrm>
            <a:off x="606175" y="1754294"/>
            <a:ext cx="10747625" cy="4738581"/>
          </a:xfrm>
        </p:spPr>
        <p:txBody>
          <a:bodyPr>
            <a:normAutofit fontScale="92500" lnSpcReduction="10000"/>
          </a:bodyPr>
          <a:lstStyle/>
          <a:p>
            <a:r>
              <a:rPr lang="en-US" sz="1600" dirty="0"/>
              <a:t>Introduction</a:t>
            </a:r>
          </a:p>
          <a:p>
            <a:r>
              <a:rPr lang="en-US" sz="1600" dirty="0"/>
              <a:t>Motivation</a:t>
            </a:r>
          </a:p>
          <a:p>
            <a:r>
              <a:rPr lang="en-US" sz="1600" dirty="0"/>
              <a:t>Technical Background</a:t>
            </a:r>
          </a:p>
          <a:p>
            <a:r>
              <a:rPr lang="en-US" sz="1600" dirty="0"/>
              <a:t>Dataset</a:t>
            </a:r>
          </a:p>
          <a:p>
            <a:r>
              <a:rPr lang="en-US" sz="1600" dirty="0"/>
              <a:t>Hypothesis</a:t>
            </a:r>
          </a:p>
          <a:p>
            <a:r>
              <a:rPr lang="en-US" sz="1600" dirty="0"/>
              <a:t>Problem Statement</a:t>
            </a:r>
          </a:p>
          <a:p>
            <a:r>
              <a:rPr lang="en-US" sz="1600" dirty="0"/>
              <a:t>Objective</a:t>
            </a:r>
          </a:p>
          <a:p>
            <a:r>
              <a:rPr lang="en-US" sz="1600" dirty="0"/>
              <a:t>Research question</a:t>
            </a:r>
          </a:p>
          <a:p>
            <a:r>
              <a:rPr lang="en-US" sz="1600" dirty="0"/>
              <a:t>Related work</a:t>
            </a:r>
          </a:p>
          <a:p>
            <a:r>
              <a:rPr lang="en-US" sz="1600" dirty="0"/>
              <a:t>MRF</a:t>
            </a:r>
          </a:p>
          <a:p>
            <a:r>
              <a:rPr lang="en-US" sz="1600" dirty="0"/>
              <a:t>YOLO</a:t>
            </a:r>
          </a:p>
          <a:p>
            <a:r>
              <a:rPr lang="en-US" sz="1600" dirty="0"/>
              <a:t>Proposed Method</a:t>
            </a:r>
          </a:p>
          <a:p>
            <a:r>
              <a:rPr lang="en-US" sz="1600" dirty="0"/>
              <a:t>Result Analysis</a:t>
            </a:r>
          </a:p>
          <a:p>
            <a:r>
              <a:rPr lang="en-US" sz="1600" dirty="0"/>
              <a:t>Conclusion </a:t>
            </a:r>
          </a:p>
          <a:p>
            <a:r>
              <a:rPr lang="en-US" sz="1600" dirty="0"/>
              <a:t>Future Work</a:t>
            </a:r>
          </a:p>
          <a:p>
            <a:pPr marL="0" indent="0">
              <a:buNone/>
            </a:pPr>
            <a:endParaRPr lang="en-US" sz="1600" dirty="0"/>
          </a:p>
        </p:txBody>
      </p:sp>
    </p:spTree>
    <p:extLst>
      <p:ext uri="{BB962C8B-B14F-4D97-AF65-F5344CB8AC3E}">
        <p14:creationId xmlns:p14="http://schemas.microsoft.com/office/powerpoint/2010/main" val="2724737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een bushy area with a hill and blue sky&#10;&#10;Description automatically generated with medium confidence">
            <a:extLst>
              <a:ext uri="{FF2B5EF4-FFF2-40B4-BE49-F238E27FC236}">
                <a16:creationId xmlns:a16="http://schemas.microsoft.com/office/drawing/2014/main" id="{1591901D-EC9D-61C3-CAFB-11F96082DA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849062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bush&#10;&#10;Description automatically generated">
            <a:extLst>
              <a:ext uri="{FF2B5EF4-FFF2-40B4-BE49-F238E27FC236}">
                <a16:creationId xmlns:a16="http://schemas.microsoft.com/office/drawing/2014/main" id="{A5D4F4C2-33A4-951E-7D23-11F976E77FA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612358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hill with bushes&#10;&#10;Description automatically generated">
            <a:extLst>
              <a:ext uri="{FF2B5EF4-FFF2-40B4-BE49-F238E27FC236}">
                <a16:creationId xmlns:a16="http://schemas.microsoft.com/office/drawing/2014/main" id="{6FFF4064-BEAB-ADD2-0A51-921852D47E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4247657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8ED0-3136-17D8-6B60-49DB92DC39EF}"/>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52F5699F-5E26-5682-0003-8A647AA48D6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4964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2E1B-87BF-4D25-AE59-2DF0701A8C88}"/>
              </a:ext>
            </a:extLst>
          </p:cNvPr>
          <p:cNvSpPr>
            <a:spLocks noGrp="1"/>
          </p:cNvSpPr>
          <p:nvPr>
            <p:ph type="title"/>
          </p:nvPr>
        </p:nvSpPr>
        <p:spPr/>
        <p:txBody>
          <a:bodyPr/>
          <a:lstStyle/>
          <a:p>
            <a:r>
              <a:rPr lang="en-US" dirty="0"/>
              <a:t>Hypothesis </a:t>
            </a:r>
          </a:p>
        </p:txBody>
      </p:sp>
      <p:sp>
        <p:nvSpPr>
          <p:cNvPr id="3" name="Content Placeholder 2">
            <a:extLst>
              <a:ext uri="{FF2B5EF4-FFF2-40B4-BE49-F238E27FC236}">
                <a16:creationId xmlns:a16="http://schemas.microsoft.com/office/drawing/2014/main" id="{30264C09-308D-5B04-473D-B7B96571116F}"/>
              </a:ext>
            </a:extLst>
          </p:cNvPr>
          <p:cNvSpPr>
            <a:spLocks noGrp="1"/>
          </p:cNvSpPr>
          <p:nvPr>
            <p:ph idx="1"/>
          </p:nvPr>
        </p:nvSpPr>
        <p:spPr/>
        <p:txBody>
          <a:bodyPr/>
          <a:lstStyle/>
          <a:p>
            <a:r>
              <a:rPr lang="en-US" dirty="0"/>
              <a:t>Traditional object detection methods are more effective for small bird detection as we have wide range of pixel exploration.</a:t>
            </a:r>
          </a:p>
          <a:p>
            <a:r>
              <a:rPr lang="en-US" dirty="0"/>
              <a:t>Have that </a:t>
            </a:r>
            <a:r>
              <a:rPr lang="en-US" dirty="0" err="1"/>
              <a:t>trditinal</a:t>
            </a:r>
            <a:r>
              <a:rPr lang="en-US" dirty="0"/>
              <a:t> less </a:t>
            </a:r>
            <a:r>
              <a:rPr lang="en-US" dirty="0" err="1"/>
              <a:t>wffectie</a:t>
            </a:r>
            <a:r>
              <a:rPr lang="en-US" dirty="0"/>
              <a:t>, but multilevel detection techniques required to detect small animals</a:t>
            </a:r>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51DBC5FC-9761-4A3B-3D38-9BCEB3CEE2CE}"/>
              </a:ext>
            </a:extLst>
          </p:cNvPr>
          <p:cNvPicPr>
            <a:picLocks noChangeAspect="1"/>
          </p:cNvPicPr>
          <p:nvPr/>
        </p:nvPicPr>
        <p:blipFill>
          <a:blip r:embed="rId3"/>
          <a:stretch>
            <a:fillRect/>
          </a:stretch>
        </p:blipFill>
        <p:spPr>
          <a:xfrm>
            <a:off x="6001679" y="3671113"/>
            <a:ext cx="4709269" cy="2505850"/>
          </a:xfrm>
          <a:prstGeom prst="rect">
            <a:avLst/>
          </a:prstGeom>
        </p:spPr>
      </p:pic>
      <p:sp>
        <p:nvSpPr>
          <p:cNvPr id="5" name="TextBox 4">
            <a:extLst>
              <a:ext uri="{FF2B5EF4-FFF2-40B4-BE49-F238E27FC236}">
                <a16:creationId xmlns:a16="http://schemas.microsoft.com/office/drawing/2014/main" id="{6A433DC4-0562-92E5-68B8-13C2A0B1049A}"/>
              </a:ext>
            </a:extLst>
          </p:cNvPr>
          <p:cNvSpPr txBox="1"/>
          <p:nvPr/>
        </p:nvSpPr>
        <p:spPr>
          <a:xfrm>
            <a:off x="4224250" y="5529897"/>
            <a:ext cx="5361538" cy="369332"/>
          </a:xfrm>
          <a:prstGeom prst="rect">
            <a:avLst/>
          </a:prstGeom>
          <a:noFill/>
        </p:spPr>
        <p:txBody>
          <a:bodyPr wrap="square" rtlCol="0">
            <a:spAutoFit/>
          </a:bodyPr>
          <a:lstStyle/>
          <a:p>
            <a:r>
              <a:rPr lang="en-US" dirty="0"/>
              <a:t>a) 4-neighbour           b) 8-neighbour pixels</a:t>
            </a:r>
          </a:p>
        </p:txBody>
      </p:sp>
    </p:spTree>
    <p:extLst>
      <p:ext uri="{BB962C8B-B14F-4D97-AF65-F5344CB8AC3E}">
        <p14:creationId xmlns:p14="http://schemas.microsoft.com/office/powerpoint/2010/main" val="936518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5E95-E675-5759-DF2C-93B4109B0CA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1065E8BA-4ACA-0D57-6ACB-87C93BA3E14A}"/>
              </a:ext>
            </a:extLst>
          </p:cNvPr>
          <p:cNvSpPr>
            <a:spLocks noGrp="1"/>
          </p:cNvSpPr>
          <p:nvPr>
            <p:ph idx="1"/>
          </p:nvPr>
        </p:nvSpPr>
        <p:spPr/>
        <p:txBody>
          <a:bodyPr>
            <a:normAutofit/>
          </a:bodyPr>
          <a:lstStyle/>
          <a:p>
            <a:pPr marL="0" indent="0" algn="l">
              <a:buNone/>
            </a:pPr>
            <a:r>
              <a:rPr lang="en-US" sz="2200" b="1" i="0" dirty="0">
                <a:solidFill>
                  <a:srgbClr val="0D0D0D"/>
                </a:solidFill>
                <a:effectLst/>
              </a:rPr>
              <a:t>Inadequate Detection of Small and Distant Objects</a:t>
            </a:r>
            <a:r>
              <a:rPr lang="en-US" sz="2200" b="0" i="0" dirty="0">
                <a:solidFill>
                  <a:srgbClr val="0D0D0D"/>
                </a:solidFill>
                <a:effectLst/>
              </a:rPr>
              <a:t>: Challenging to detect distant birds and objects due to their size, low resolution, and blending with the background.</a:t>
            </a:r>
          </a:p>
          <a:p>
            <a:pPr marL="0" indent="0" algn="l">
              <a:buNone/>
            </a:pPr>
            <a:endParaRPr lang="en-US" sz="2200" b="0" i="0" dirty="0">
              <a:solidFill>
                <a:srgbClr val="0D0D0D"/>
              </a:solidFill>
              <a:effectLst/>
            </a:endParaRPr>
          </a:p>
          <a:p>
            <a:pPr marL="0" indent="0" algn="l">
              <a:buNone/>
            </a:pPr>
            <a:r>
              <a:rPr lang="en-US" sz="2200" b="1" i="0" dirty="0">
                <a:solidFill>
                  <a:srgbClr val="0D0D0D"/>
                </a:solidFill>
                <a:effectLst/>
              </a:rPr>
              <a:t>High-Level CNN Features</a:t>
            </a:r>
            <a:r>
              <a:rPr lang="en-US" sz="2200" b="0" i="0" dirty="0">
                <a:solidFill>
                  <a:srgbClr val="0D0D0D"/>
                </a:solidFill>
                <a:effectLst/>
              </a:rPr>
              <a:t>: These CNN models rely on high-level CNN features leads to computationa</a:t>
            </a:r>
            <a:r>
              <a:rPr lang="en-US" sz="2200" dirty="0">
                <a:solidFill>
                  <a:srgbClr val="0D0D0D"/>
                </a:solidFill>
              </a:rPr>
              <a:t>lly intensive resources.</a:t>
            </a:r>
            <a:endParaRPr lang="en-US" sz="2200" b="0" i="0" dirty="0">
              <a:solidFill>
                <a:srgbClr val="0D0D0D"/>
              </a:solidFill>
              <a:effectLst/>
            </a:endParaRPr>
          </a:p>
          <a:p>
            <a:pPr marL="0" indent="0" algn="l">
              <a:buNone/>
            </a:pPr>
            <a:endParaRPr lang="en-US" sz="2200" b="0" i="0" dirty="0">
              <a:solidFill>
                <a:srgbClr val="0D0D0D"/>
              </a:solidFill>
              <a:effectLst/>
            </a:endParaRPr>
          </a:p>
          <a:p>
            <a:pPr marL="0" indent="0" algn="l">
              <a:buNone/>
            </a:pPr>
            <a:r>
              <a:rPr lang="en-US" sz="2200" b="1" i="0" dirty="0">
                <a:solidFill>
                  <a:srgbClr val="0D0D0D"/>
                </a:solidFill>
                <a:effectLst/>
              </a:rPr>
              <a:t>Need for Advanced Detection Techniques</a:t>
            </a:r>
            <a:r>
              <a:rPr lang="en-US" sz="2200" b="0" i="0" dirty="0">
                <a:solidFill>
                  <a:srgbClr val="0D0D0D"/>
                </a:solidFill>
                <a:effectLst/>
              </a:rPr>
              <a:t>: </a:t>
            </a:r>
            <a:r>
              <a:rPr lang="en-US" sz="2200" dirty="0">
                <a:solidFill>
                  <a:srgbClr val="0D0D0D"/>
                </a:solidFill>
              </a:rPr>
              <a:t>I</a:t>
            </a:r>
            <a:r>
              <a:rPr lang="en-US" sz="2200" b="0" i="0" dirty="0">
                <a:solidFill>
                  <a:srgbClr val="0D0D0D"/>
                </a:solidFill>
                <a:effectLst/>
              </a:rPr>
              <a:t>ntegrating Non-Neural Network based Markov Random Field (MRF) techniques with YOLO</a:t>
            </a:r>
            <a:endParaRPr lang="en-US" sz="2200" dirty="0"/>
          </a:p>
        </p:txBody>
      </p:sp>
    </p:spTree>
    <p:extLst>
      <p:ext uri="{BB962C8B-B14F-4D97-AF65-F5344CB8AC3E}">
        <p14:creationId xmlns:p14="http://schemas.microsoft.com/office/powerpoint/2010/main" val="3963675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60A7-4642-D1E6-C4E2-E74DB179F637}"/>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089EDD51-A041-7536-05BC-BCF554653930}"/>
              </a:ext>
            </a:extLst>
          </p:cNvPr>
          <p:cNvSpPr>
            <a:spLocks noGrp="1"/>
          </p:cNvSpPr>
          <p:nvPr>
            <p:ph idx="1"/>
          </p:nvPr>
        </p:nvSpPr>
        <p:spPr/>
        <p:txBody>
          <a:bodyPr>
            <a:normAutofit/>
          </a:bodyPr>
          <a:lstStyle/>
          <a:p>
            <a:pPr marL="0" indent="0" algn="l">
              <a:buNone/>
            </a:pPr>
            <a:r>
              <a:rPr lang="en-US" sz="2200" b="1" i="0" dirty="0">
                <a:solidFill>
                  <a:srgbClr val="0D0D0D"/>
                </a:solidFill>
                <a:effectLst/>
              </a:rPr>
              <a:t>1: </a:t>
            </a:r>
            <a:r>
              <a:rPr lang="en-US" sz="2200" b="1" dirty="0">
                <a:solidFill>
                  <a:srgbClr val="FF0000"/>
                </a:solidFill>
              </a:rPr>
              <a:t>Non –neural network </a:t>
            </a:r>
            <a:r>
              <a:rPr lang="en-US" sz="2200" b="1" i="0" dirty="0">
                <a:solidFill>
                  <a:srgbClr val="FF0000"/>
                </a:solidFill>
                <a:effectLst/>
              </a:rPr>
              <a:t> </a:t>
            </a:r>
            <a:r>
              <a:rPr lang="en-US" sz="2200" b="1" i="0" dirty="0" err="1">
                <a:solidFill>
                  <a:srgbClr val="FF0000"/>
                </a:solidFill>
                <a:effectLst/>
              </a:rPr>
              <a:t>Method:check</a:t>
            </a:r>
            <a:r>
              <a:rPr lang="en-US" sz="2200" b="1" i="0" dirty="0">
                <a:solidFill>
                  <a:srgbClr val="FF0000"/>
                </a:solidFill>
                <a:effectLst/>
              </a:rPr>
              <a:t> that </a:t>
            </a:r>
            <a:endParaRPr lang="en-US" sz="2200" b="0" i="0" dirty="0">
              <a:solidFill>
                <a:srgbClr val="FF0000"/>
              </a:solidFill>
              <a:effectLst/>
            </a:endParaRPr>
          </a:p>
          <a:p>
            <a:pPr marL="0" indent="0" algn="l">
              <a:buNone/>
            </a:pPr>
            <a:r>
              <a:rPr lang="en-US" sz="2200" b="0" i="0" dirty="0">
                <a:solidFill>
                  <a:srgbClr val="0D0D0D"/>
                </a:solidFill>
                <a:effectLst/>
              </a:rPr>
              <a:t>Evaluate Markov Random Field (MRF) technique for change detection to identify pixel-level changes over different timestamps between images.</a:t>
            </a:r>
          </a:p>
          <a:p>
            <a:pPr marL="0" indent="0" algn="l">
              <a:buNone/>
            </a:pPr>
            <a:r>
              <a:rPr lang="en-US" sz="2200" b="1" dirty="0">
                <a:solidFill>
                  <a:srgbClr val="0D0D0D"/>
                </a:solidFill>
              </a:rPr>
              <a:t>2</a:t>
            </a:r>
            <a:r>
              <a:rPr lang="en-US" sz="2200" b="1" i="0" dirty="0">
                <a:solidFill>
                  <a:srgbClr val="0D0D0D"/>
                </a:solidFill>
                <a:effectLst/>
              </a:rPr>
              <a:t>: Comparative Analysis</a:t>
            </a:r>
            <a:endParaRPr lang="en-US" sz="2200" b="0" i="0" dirty="0">
              <a:solidFill>
                <a:srgbClr val="0D0D0D"/>
              </a:solidFill>
              <a:effectLst/>
            </a:endParaRPr>
          </a:p>
          <a:p>
            <a:pPr marL="0" indent="0" algn="l">
              <a:buNone/>
            </a:pPr>
            <a:r>
              <a:rPr lang="en-US" sz="2200" b="0" i="0" dirty="0">
                <a:solidFill>
                  <a:srgbClr val="0D0D0D"/>
                </a:solidFill>
                <a:effectLst/>
              </a:rPr>
              <a:t>Evaluate and compare the the traditional (MRF-based) and CNN-based (modified YOLO) approaches for detecting small birds.</a:t>
            </a:r>
          </a:p>
          <a:p>
            <a:pPr algn="l"/>
            <a:endParaRPr lang="en-US" sz="2200" b="0" i="0" dirty="0">
              <a:solidFill>
                <a:srgbClr val="0D0D0D"/>
              </a:solidFill>
              <a:effectLst/>
            </a:endParaRPr>
          </a:p>
          <a:p>
            <a:pPr algn="l">
              <a:buFont typeface="Arial" panose="020B0604020202020204" pitchFamily="34" charset="0"/>
              <a:buChar char="•"/>
            </a:pPr>
            <a:endParaRPr lang="en-US" sz="2200" b="0" i="0" dirty="0">
              <a:solidFill>
                <a:srgbClr val="0D0D0D"/>
              </a:solidFill>
              <a:effectLst/>
            </a:endParaRPr>
          </a:p>
          <a:p>
            <a:endParaRPr lang="en-US" sz="2200" dirty="0"/>
          </a:p>
        </p:txBody>
      </p:sp>
    </p:spTree>
    <p:extLst>
      <p:ext uri="{BB962C8B-B14F-4D97-AF65-F5344CB8AC3E}">
        <p14:creationId xmlns:p14="http://schemas.microsoft.com/office/powerpoint/2010/main" val="183218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D173-4C8E-CD59-6D63-17E406C4B1A1}"/>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DB88E189-A64A-00F7-0994-2767D72D595A}"/>
              </a:ext>
            </a:extLst>
          </p:cNvPr>
          <p:cNvSpPr>
            <a:spLocks noGrp="1"/>
          </p:cNvSpPr>
          <p:nvPr>
            <p:ph idx="1"/>
          </p:nvPr>
        </p:nvSpPr>
        <p:spPr/>
        <p:txBody>
          <a:bodyPr/>
          <a:lstStyle/>
          <a:p>
            <a:r>
              <a:rPr lang="en-US" dirty="0"/>
              <a:t>How effectively  traditional object detection method identify small animal in dense and blur background images ?</a:t>
            </a:r>
          </a:p>
          <a:p>
            <a:endParaRPr lang="en-US" dirty="0"/>
          </a:p>
          <a:p>
            <a:pPr marL="0" indent="0">
              <a:buNone/>
            </a:pPr>
            <a:endParaRPr lang="en-US" dirty="0">
              <a:solidFill>
                <a:srgbClr val="0D0D0D"/>
              </a:solidFill>
              <a:latin typeface="Söhne"/>
            </a:endParaRPr>
          </a:p>
          <a:p>
            <a:r>
              <a:rPr lang="en-US" b="0" i="0" dirty="0">
                <a:solidFill>
                  <a:srgbClr val="0D0D0D"/>
                </a:solidFill>
                <a:effectLst/>
                <a:latin typeface="Söhne"/>
              </a:rPr>
              <a:t>Could traditional methods outperform CNN approaches in detecting small birds within images?</a:t>
            </a:r>
            <a:endParaRPr lang="en-US" dirty="0"/>
          </a:p>
        </p:txBody>
      </p:sp>
    </p:spTree>
    <p:extLst>
      <p:ext uri="{BB962C8B-B14F-4D97-AF65-F5344CB8AC3E}">
        <p14:creationId xmlns:p14="http://schemas.microsoft.com/office/powerpoint/2010/main" val="172331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2458-33EE-F091-CEC3-9E6206A6F0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D7D086-9BC7-C0AE-4573-8D12355F4E8A}"/>
              </a:ext>
            </a:extLst>
          </p:cNvPr>
          <p:cNvSpPr>
            <a:spLocks noGrp="1"/>
          </p:cNvSpPr>
          <p:nvPr>
            <p:ph idx="1"/>
          </p:nvPr>
        </p:nvSpPr>
        <p:spPr/>
        <p:txBody>
          <a:bodyPr/>
          <a:lstStyle/>
          <a:p>
            <a:r>
              <a:rPr lang="en-US" dirty="0"/>
              <a:t>Talk about methodology in generic </a:t>
            </a:r>
            <a:r>
              <a:rPr lang="en-US" dirty="0" err="1"/>
              <a:t>menner</a:t>
            </a:r>
            <a:r>
              <a:rPr lang="en-US" dirty="0"/>
              <a:t>, with technical,</a:t>
            </a:r>
          </a:p>
          <a:p>
            <a:endParaRPr lang="en-US" dirty="0"/>
          </a:p>
          <a:p>
            <a:r>
              <a:rPr lang="en-US" dirty="0"/>
              <a:t>Key ideas, with picture </a:t>
            </a:r>
          </a:p>
          <a:p>
            <a:endParaRPr lang="en-US" dirty="0"/>
          </a:p>
          <a:p>
            <a:r>
              <a:rPr lang="en-US" dirty="0"/>
              <a:t>Connect all slides together </a:t>
            </a:r>
          </a:p>
          <a:p>
            <a:r>
              <a:rPr lang="en-US" dirty="0"/>
              <a:t>What is key idea on using </a:t>
            </a:r>
          </a:p>
        </p:txBody>
      </p:sp>
    </p:spTree>
    <p:extLst>
      <p:ext uri="{BB962C8B-B14F-4D97-AF65-F5344CB8AC3E}">
        <p14:creationId xmlns:p14="http://schemas.microsoft.com/office/powerpoint/2010/main" val="1755143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6F00-A2BB-A19E-03B1-44FAFCE80820}"/>
              </a:ext>
            </a:extLst>
          </p:cNvPr>
          <p:cNvSpPr>
            <a:spLocks noGrp="1"/>
          </p:cNvSpPr>
          <p:nvPr>
            <p:ph type="title"/>
          </p:nvPr>
        </p:nvSpPr>
        <p:spPr>
          <a:xfrm>
            <a:off x="739739" y="267128"/>
            <a:ext cx="10614061" cy="1372189"/>
          </a:xfrm>
        </p:spPr>
        <p:txBody>
          <a:bodyPr/>
          <a:lstStyle/>
          <a:p>
            <a:r>
              <a:rPr lang="en-US" dirty="0"/>
              <a:t>Markov model</a:t>
            </a:r>
          </a:p>
        </p:txBody>
      </p:sp>
      <p:sp>
        <p:nvSpPr>
          <p:cNvPr id="3" name="Content Placeholder 2">
            <a:extLst>
              <a:ext uri="{FF2B5EF4-FFF2-40B4-BE49-F238E27FC236}">
                <a16:creationId xmlns:a16="http://schemas.microsoft.com/office/drawing/2014/main" id="{A6F6FCF7-4950-FC84-B62B-A53FAC6BE84D}"/>
              </a:ext>
            </a:extLst>
          </p:cNvPr>
          <p:cNvSpPr>
            <a:spLocks noGrp="1"/>
          </p:cNvSpPr>
          <p:nvPr>
            <p:ph idx="1"/>
          </p:nvPr>
        </p:nvSpPr>
        <p:spPr>
          <a:xfrm>
            <a:off x="457200" y="1876995"/>
            <a:ext cx="10896600" cy="4920162"/>
          </a:xfrm>
        </p:spPr>
        <p:txBody>
          <a:bodyPr/>
          <a:lstStyle/>
          <a:p>
            <a:r>
              <a:rPr lang="en-US" dirty="0"/>
              <a:t>G = (V, E</a:t>
            </a:r>
            <a:r>
              <a:rPr lang="en-US" b="1" dirty="0"/>
              <a:t>,     </a:t>
            </a:r>
            <a:r>
              <a:rPr lang="en-US" b="1" dirty="0" err="1"/>
              <a:t>Metioned</a:t>
            </a:r>
            <a:r>
              <a:rPr lang="en-US" b="1" dirty="0"/>
              <a:t> clearly on definitions, remove graph a extra, talk about </a:t>
            </a:r>
          </a:p>
          <a:p>
            <a:r>
              <a:rPr lang="en-US" sz="1800" dirty="0">
                <a:solidFill>
                  <a:srgbClr val="000000"/>
                </a:solidFill>
                <a:effectLst/>
                <a:latin typeface="Times New Roman" panose="02020603050405020304" pitchFamily="18" charset="0"/>
                <a:ea typeface="Times New Roman" panose="02020603050405020304" pitchFamily="18" charset="0"/>
              </a:rPr>
              <a:t>V = (1, 2, . . . , </a:t>
            </a:r>
            <a:r>
              <a:rPr lang="en-US" sz="1800" dirty="0" err="1">
                <a:solidFill>
                  <a:srgbClr val="000000"/>
                </a:solidFill>
                <a:effectLst/>
                <a:latin typeface="Times New Roman" panose="02020603050405020304" pitchFamily="18" charset="0"/>
                <a:ea typeface="Times New Roman" panose="02020603050405020304" pitchFamily="18" charset="0"/>
              </a:rPr>
              <a:t>i</a:t>
            </a:r>
            <a:r>
              <a:rPr lang="en-US" sz="1800" dirty="0">
                <a:solidFill>
                  <a:srgbClr val="000000"/>
                </a:solidFill>
                <a:effectLst/>
                <a:latin typeface="Times New Roman" panose="02020603050405020304" pitchFamily="18" charset="0"/>
                <a:ea typeface="Times New Roman" panose="02020603050405020304" pitchFamily="18" charset="0"/>
              </a:rPr>
              <a:t>, . . . , N ) corresponding to the pixels of the image</a:t>
            </a:r>
          </a:p>
          <a:p>
            <a:pPr lvl="1"/>
            <a:r>
              <a:rPr lang="en-US" sz="1800" dirty="0">
                <a:solidFill>
                  <a:srgbClr val="000000"/>
                </a:solidFill>
                <a:effectLst/>
                <a:latin typeface="Times New Roman" panose="02020603050405020304" pitchFamily="18" charset="0"/>
                <a:ea typeface="Times New Roman" panose="02020603050405020304" pitchFamily="18" charset="0"/>
              </a:rPr>
              <a:t>E = edge (</a:t>
            </a:r>
            <a:r>
              <a:rPr lang="en-US" sz="1800" dirty="0" err="1">
                <a:solidFill>
                  <a:srgbClr val="000000"/>
                </a:solidFill>
                <a:effectLst/>
                <a:latin typeface="Times New Roman" panose="02020603050405020304" pitchFamily="18" charset="0"/>
                <a:ea typeface="Times New Roman" panose="02020603050405020304" pitchFamily="18" charset="0"/>
              </a:rPr>
              <a:t>i</a:t>
            </a:r>
            <a:r>
              <a:rPr lang="en-US" sz="1800" dirty="0">
                <a:solidFill>
                  <a:srgbClr val="000000"/>
                </a:solidFill>
                <a:effectLst/>
                <a:latin typeface="Times New Roman" panose="02020603050405020304" pitchFamily="18" charset="0"/>
                <a:ea typeface="Times New Roman" panose="02020603050405020304" pitchFamily="18" charset="0"/>
              </a:rPr>
              <a:t>, j), where </a:t>
            </a:r>
            <a:r>
              <a:rPr lang="en-US" sz="1800" dirty="0" err="1">
                <a:solidFill>
                  <a:srgbClr val="000000"/>
                </a:solidFill>
                <a:effectLst/>
                <a:latin typeface="Times New Roman" panose="02020603050405020304" pitchFamily="18" charset="0"/>
                <a:ea typeface="Times New Roman" panose="02020603050405020304" pitchFamily="18" charset="0"/>
              </a:rPr>
              <a:t>i</a:t>
            </a:r>
            <a:r>
              <a:rPr lang="en-US" sz="1800" dirty="0">
                <a:solidFill>
                  <a:srgbClr val="000000"/>
                </a:solidFill>
                <a:effectLst/>
                <a:latin typeface="Times New Roman" panose="02020603050405020304" pitchFamily="18" charset="0"/>
                <a:ea typeface="Times New Roman" panose="02020603050405020304" pitchFamily="18" charset="0"/>
              </a:rPr>
              <a:t>, j </a:t>
            </a:r>
            <a:r>
              <a:rPr lang="en-US" sz="18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V</a:t>
            </a:r>
          </a:p>
          <a:p>
            <a:pPr lvl="1"/>
            <a:r>
              <a:rPr lang="en-US" sz="1800" dirty="0">
                <a:solidFill>
                  <a:srgbClr val="000000"/>
                </a:solidFill>
                <a:effectLst/>
                <a:latin typeface="Times New Roman" panose="02020603050405020304" pitchFamily="18" charset="0"/>
                <a:ea typeface="Times New Roman" panose="02020603050405020304" pitchFamily="18" charset="0"/>
              </a:rPr>
              <a:t>edges are considered to be undirected,</a:t>
            </a:r>
          </a:p>
          <a:p>
            <a:pPr lvl="1"/>
            <a:r>
              <a:rPr lang="en-US" sz="1800" dirty="0">
                <a:solidFill>
                  <a:srgbClr val="000000"/>
                </a:solidFill>
                <a:effectLst/>
                <a:latin typeface="Times New Roman" panose="02020603050405020304" pitchFamily="18" charset="0"/>
                <a:ea typeface="Times New Roman" panose="02020603050405020304" pitchFamily="18" charset="0"/>
              </a:rPr>
              <a:t>so that (</a:t>
            </a:r>
            <a:r>
              <a:rPr lang="en-US" sz="1800" dirty="0" err="1">
                <a:solidFill>
                  <a:srgbClr val="000000"/>
                </a:solidFill>
                <a:effectLst/>
                <a:latin typeface="Times New Roman" panose="02020603050405020304" pitchFamily="18" charset="0"/>
                <a:ea typeface="Times New Roman" panose="02020603050405020304" pitchFamily="18" charset="0"/>
              </a:rPr>
              <a:t>i</a:t>
            </a:r>
            <a:r>
              <a:rPr lang="en-US" sz="1800" dirty="0">
                <a:solidFill>
                  <a:srgbClr val="000000"/>
                </a:solidFill>
                <a:effectLst/>
                <a:latin typeface="Times New Roman" panose="02020603050405020304" pitchFamily="18" charset="0"/>
                <a:ea typeface="Times New Roman" panose="02020603050405020304" pitchFamily="18" charset="0"/>
              </a:rPr>
              <a:t>, j ) and (j, </a:t>
            </a:r>
            <a:r>
              <a:rPr lang="en-US" sz="1800" dirty="0" err="1">
                <a:solidFill>
                  <a:srgbClr val="000000"/>
                </a:solidFill>
                <a:effectLst/>
                <a:latin typeface="Times New Roman" panose="02020603050405020304" pitchFamily="18" charset="0"/>
                <a:ea typeface="Times New Roman" panose="02020603050405020304" pitchFamily="18" charset="0"/>
              </a:rPr>
              <a:t>i</a:t>
            </a:r>
            <a:r>
              <a:rPr lang="en-US" sz="1800" dirty="0">
                <a:solidFill>
                  <a:srgbClr val="000000"/>
                </a:solidFill>
                <a:effectLst/>
                <a:latin typeface="Times New Roman" panose="02020603050405020304" pitchFamily="18" charset="0"/>
                <a:ea typeface="Times New Roman" panose="02020603050405020304" pitchFamily="18" charset="0"/>
              </a:rPr>
              <a:t>) refer to the same edge</a:t>
            </a:r>
          </a:p>
        </p:txBody>
      </p:sp>
      <p:pic>
        <p:nvPicPr>
          <p:cNvPr id="4" name="Content Placeholder 4">
            <a:extLst>
              <a:ext uri="{FF2B5EF4-FFF2-40B4-BE49-F238E27FC236}">
                <a16:creationId xmlns:a16="http://schemas.microsoft.com/office/drawing/2014/main" id="{DFD4348C-33F8-1AE7-471D-1D3858CBE6F5}"/>
              </a:ext>
            </a:extLst>
          </p:cNvPr>
          <p:cNvPicPr>
            <a:picLocks noChangeAspect="1"/>
          </p:cNvPicPr>
          <p:nvPr/>
        </p:nvPicPr>
        <p:blipFill>
          <a:blip r:embed="rId2"/>
          <a:stretch>
            <a:fillRect/>
          </a:stretch>
        </p:blipFill>
        <p:spPr>
          <a:xfrm>
            <a:off x="2438830" y="4186711"/>
            <a:ext cx="5994114" cy="1816849"/>
          </a:xfrm>
          <a:prstGeom prst="rect">
            <a:avLst/>
          </a:prstGeom>
        </p:spPr>
      </p:pic>
      <p:sp>
        <p:nvSpPr>
          <p:cNvPr id="6" name="TextBox 5">
            <a:extLst>
              <a:ext uri="{FF2B5EF4-FFF2-40B4-BE49-F238E27FC236}">
                <a16:creationId xmlns:a16="http://schemas.microsoft.com/office/drawing/2014/main" id="{8DCEA4E7-EE74-30D5-B990-96840A645EE0}"/>
              </a:ext>
            </a:extLst>
          </p:cNvPr>
          <p:cNvSpPr txBox="1"/>
          <p:nvPr/>
        </p:nvSpPr>
        <p:spPr>
          <a:xfrm>
            <a:off x="398123" y="5680395"/>
            <a:ext cx="11395754" cy="646331"/>
          </a:xfrm>
          <a:prstGeom prst="rect">
            <a:avLst/>
          </a:prstGeom>
          <a:noFill/>
        </p:spPr>
        <p:txBody>
          <a:bodyPr wrap="square" rtlCol="0">
            <a:spAutoFit/>
          </a:bodyPr>
          <a:lstStyle/>
          <a:p>
            <a:r>
              <a:rPr lang="en-US" dirty="0"/>
              <a:t>(a) Simple 4-connected grid of image pixels. (b) the 8-connected pixel grid. (c) Irregular grids are also useful. Here a more compact graph is constructed in which the nodes are super pixels—clusters of adjacent pixels with similar colors.</a:t>
            </a:r>
          </a:p>
        </p:txBody>
      </p:sp>
    </p:spTree>
    <p:extLst>
      <p:ext uri="{BB962C8B-B14F-4D97-AF65-F5344CB8AC3E}">
        <p14:creationId xmlns:p14="http://schemas.microsoft.com/office/powerpoint/2010/main" val="833467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5FAFA-8B10-5420-705C-068C2FFD148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8CDEA39-0A82-66D9-0ACF-24146D24199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sz="7200" dirty="0"/>
              <a:t>INTRODUCTION</a:t>
            </a:r>
          </a:p>
        </p:txBody>
      </p:sp>
    </p:spTree>
    <p:extLst>
      <p:ext uri="{BB962C8B-B14F-4D97-AF65-F5344CB8AC3E}">
        <p14:creationId xmlns:p14="http://schemas.microsoft.com/office/powerpoint/2010/main" val="4022820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6E43-5104-F40E-2391-5C0C62E9775D}"/>
              </a:ext>
            </a:extLst>
          </p:cNvPr>
          <p:cNvSpPr>
            <a:spLocks noGrp="1"/>
          </p:cNvSpPr>
          <p:nvPr>
            <p:ph type="title"/>
          </p:nvPr>
        </p:nvSpPr>
        <p:spPr/>
        <p:txBody>
          <a:bodyPr/>
          <a:lstStyle/>
          <a:p>
            <a:r>
              <a:rPr lang="en-US" dirty="0"/>
              <a:t>Markov Random Field </a:t>
            </a:r>
          </a:p>
        </p:txBody>
      </p:sp>
      <p:sp>
        <p:nvSpPr>
          <p:cNvPr id="3" name="Content Placeholder 2">
            <a:extLst>
              <a:ext uri="{FF2B5EF4-FFF2-40B4-BE49-F238E27FC236}">
                <a16:creationId xmlns:a16="http://schemas.microsoft.com/office/drawing/2014/main" id="{CAAAB46C-0C69-35C8-4166-B0E8AB4D857E}"/>
              </a:ext>
            </a:extLst>
          </p:cNvPr>
          <p:cNvSpPr>
            <a:spLocks noGrp="1"/>
          </p:cNvSpPr>
          <p:nvPr>
            <p:ph idx="1"/>
          </p:nvPr>
        </p:nvSpPr>
        <p:spPr/>
        <p:txBody>
          <a:bodyPr/>
          <a:lstStyle/>
          <a:p>
            <a:r>
              <a:rPr lang="en-US" b="0" i="0" dirty="0">
                <a:solidFill>
                  <a:srgbClr val="0D0D0D"/>
                </a:solidFill>
                <a:effectLst/>
                <a:latin typeface="Söhne"/>
              </a:rPr>
              <a:t>A Markov Random Field, also known as a Markov network, is a model for the joint distribution of a set of variables, </a:t>
            </a:r>
            <a:r>
              <a:rPr lang="en-US" b="0" i="0" dirty="0">
                <a:solidFill>
                  <a:srgbClr val="0D0D0D"/>
                </a:solidFill>
                <a:effectLst/>
                <a:latin typeface="KaTeX_Main"/>
              </a:rPr>
              <a:t>𝑋=(𝑋1,𝑋2,...,𝑋𝑛)</a:t>
            </a:r>
            <a:r>
              <a:rPr lang="en-US" b="0" i="1" dirty="0">
                <a:solidFill>
                  <a:srgbClr val="0D0D0D"/>
                </a:solidFill>
                <a:effectLst/>
                <a:latin typeface="KaTeX_Math"/>
              </a:rPr>
              <a:t> </a:t>
            </a:r>
            <a:r>
              <a:rPr lang="en-US" b="0" i="0" dirty="0">
                <a:solidFill>
                  <a:srgbClr val="0D0D0D"/>
                </a:solidFill>
                <a:effectLst/>
                <a:latin typeface="Söhne"/>
              </a:rPr>
              <a:t>with respect to a particular undirected graph</a:t>
            </a:r>
            <a:endParaRPr lang="en-US" dirty="0"/>
          </a:p>
        </p:txBody>
      </p:sp>
      <p:pic>
        <p:nvPicPr>
          <p:cNvPr id="7" name="Picture 6">
            <a:extLst>
              <a:ext uri="{FF2B5EF4-FFF2-40B4-BE49-F238E27FC236}">
                <a16:creationId xmlns:a16="http://schemas.microsoft.com/office/drawing/2014/main" id="{6E87385D-34B9-93EB-BBF6-F3708F26587B}"/>
              </a:ext>
            </a:extLst>
          </p:cNvPr>
          <p:cNvPicPr>
            <a:picLocks noChangeAspect="1"/>
          </p:cNvPicPr>
          <p:nvPr/>
        </p:nvPicPr>
        <p:blipFill>
          <a:blip r:embed="rId2"/>
          <a:stretch>
            <a:fillRect/>
          </a:stretch>
        </p:blipFill>
        <p:spPr>
          <a:xfrm>
            <a:off x="1669502" y="3191304"/>
            <a:ext cx="6728263" cy="1575480"/>
          </a:xfrm>
          <a:prstGeom prst="rect">
            <a:avLst/>
          </a:prstGeom>
        </p:spPr>
      </p:pic>
      <p:pic>
        <p:nvPicPr>
          <p:cNvPr id="9" name="Picture 8">
            <a:extLst>
              <a:ext uri="{FF2B5EF4-FFF2-40B4-BE49-F238E27FC236}">
                <a16:creationId xmlns:a16="http://schemas.microsoft.com/office/drawing/2014/main" id="{0D068EF8-CB80-DADA-329F-2821AEAB9F43}"/>
              </a:ext>
            </a:extLst>
          </p:cNvPr>
          <p:cNvPicPr>
            <a:picLocks noChangeAspect="1"/>
          </p:cNvPicPr>
          <p:nvPr/>
        </p:nvPicPr>
        <p:blipFill>
          <a:blip r:embed="rId3"/>
          <a:stretch>
            <a:fillRect/>
          </a:stretch>
        </p:blipFill>
        <p:spPr>
          <a:xfrm>
            <a:off x="1669503" y="4963200"/>
            <a:ext cx="6895790" cy="673625"/>
          </a:xfrm>
          <a:prstGeom prst="rect">
            <a:avLst/>
          </a:prstGeom>
        </p:spPr>
      </p:pic>
      <p:pic>
        <p:nvPicPr>
          <p:cNvPr id="10" name="Picture 9">
            <a:extLst>
              <a:ext uri="{FF2B5EF4-FFF2-40B4-BE49-F238E27FC236}">
                <a16:creationId xmlns:a16="http://schemas.microsoft.com/office/drawing/2014/main" id="{77648460-6931-2BA7-F292-6760D9BD49C1}"/>
              </a:ext>
            </a:extLst>
          </p:cNvPr>
          <p:cNvPicPr>
            <a:picLocks noChangeAspect="1"/>
          </p:cNvPicPr>
          <p:nvPr/>
        </p:nvPicPr>
        <p:blipFill>
          <a:blip r:embed="rId4"/>
          <a:stretch>
            <a:fillRect/>
          </a:stretch>
        </p:blipFill>
        <p:spPr>
          <a:xfrm>
            <a:off x="1669503" y="5833241"/>
            <a:ext cx="7495518" cy="428928"/>
          </a:xfrm>
          <a:prstGeom prst="rect">
            <a:avLst/>
          </a:prstGeom>
        </p:spPr>
      </p:pic>
      <p:sp>
        <p:nvSpPr>
          <p:cNvPr id="13" name="TextBox 12">
            <a:extLst>
              <a:ext uri="{FF2B5EF4-FFF2-40B4-BE49-F238E27FC236}">
                <a16:creationId xmlns:a16="http://schemas.microsoft.com/office/drawing/2014/main" id="{4E50458B-F216-9AAF-03E0-4D546BDEE462}"/>
              </a:ext>
            </a:extLst>
          </p:cNvPr>
          <p:cNvSpPr txBox="1"/>
          <p:nvPr/>
        </p:nvSpPr>
        <p:spPr>
          <a:xfrm>
            <a:off x="1222626" y="6458585"/>
            <a:ext cx="5907640" cy="376676"/>
          </a:xfrm>
          <a:prstGeom prst="rect">
            <a:avLst/>
          </a:prstGeom>
          <a:noFill/>
        </p:spPr>
        <p:txBody>
          <a:bodyPr wrap="square" rtlCol="0">
            <a:spAutoFit/>
          </a:bodyPr>
          <a:lstStyle/>
          <a:p>
            <a:r>
              <a:rPr lang="en-US" dirty="0"/>
              <a:t>a) Weather state probability with MRF, b) undirected graph c)</a:t>
            </a:r>
          </a:p>
        </p:txBody>
      </p:sp>
      <p:sp>
        <p:nvSpPr>
          <p:cNvPr id="14" name="TextBox 13">
            <a:extLst>
              <a:ext uri="{FF2B5EF4-FFF2-40B4-BE49-F238E27FC236}">
                <a16:creationId xmlns:a16="http://schemas.microsoft.com/office/drawing/2014/main" id="{529F347C-EF62-6B2B-05E0-B9E4F7750603}"/>
              </a:ext>
            </a:extLst>
          </p:cNvPr>
          <p:cNvSpPr txBox="1"/>
          <p:nvPr/>
        </p:nvSpPr>
        <p:spPr>
          <a:xfrm>
            <a:off x="8647722" y="3794378"/>
            <a:ext cx="2003461"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AD1060FE-CCD6-ACDC-600E-C822AFDA989C}"/>
              </a:ext>
            </a:extLst>
          </p:cNvPr>
          <p:cNvSpPr txBox="1"/>
          <p:nvPr/>
        </p:nvSpPr>
        <p:spPr>
          <a:xfrm>
            <a:off x="8586314" y="4943899"/>
            <a:ext cx="2003461" cy="369332"/>
          </a:xfrm>
          <a:prstGeom prst="rect">
            <a:avLst/>
          </a:prstGeom>
          <a:noFill/>
        </p:spPr>
        <p:txBody>
          <a:bodyPr wrap="square" rtlCol="0">
            <a:spAutoFit/>
          </a:bodyPr>
          <a:lstStyle/>
          <a:p>
            <a:r>
              <a:rPr lang="en-US" dirty="0"/>
              <a:t>b)</a:t>
            </a:r>
          </a:p>
        </p:txBody>
      </p:sp>
      <p:pic>
        <p:nvPicPr>
          <p:cNvPr id="22" name="Picture 21">
            <a:extLst>
              <a:ext uri="{FF2B5EF4-FFF2-40B4-BE49-F238E27FC236}">
                <a16:creationId xmlns:a16="http://schemas.microsoft.com/office/drawing/2014/main" id="{3B69C092-CA99-3E09-3E9C-6131CBE97191}"/>
              </a:ext>
            </a:extLst>
          </p:cNvPr>
          <p:cNvPicPr>
            <a:picLocks noChangeAspect="1"/>
          </p:cNvPicPr>
          <p:nvPr/>
        </p:nvPicPr>
        <p:blipFill>
          <a:blip r:embed="rId5"/>
          <a:stretch>
            <a:fillRect/>
          </a:stretch>
        </p:blipFill>
        <p:spPr>
          <a:xfrm>
            <a:off x="7109719" y="6436970"/>
            <a:ext cx="913631" cy="398291"/>
          </a:xfrm>
          <a:prstGeom prst="rect">
            <a:avLst/>
          </a:prstGeom>
        </p:spPr>
      </p:pic>
      <p:sp>
        <p:nvSpPr>
          <p:cNvPr id="27" name="TextBox 26">
            <a:extLst>
              <a:ext uri="{FF2B5EF4-FFF2-40B4-BE49-F238E27FC236}">
                <a16:creationId xmlns:a16="http://schemas.microsoft.com/office/drawing/2014/main" id="{36F220D0-8AA2-288A-F4B5-D1311446C012}"/>
              </a:ext>
            </a:extLst>
          </p:cNvPr>
          <p:cNvSpPr txBox="1"/>
          <p:nvPr/>
        </p:nvSpPr>
        <p:spPr>
          <a:xfrm>
            <a:off x="7920518" y="6423771"/>
            <a:ext cx="6097712"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Is a factor of the joint density</a:t>
            </a:r>
            <a:endParaRPr lang="en-US" dirty="0"/>
          </a:p>
        </p:txBody>
      </p:sp>
      <p:sp>
        <p:nvSpPr>
          <p:cNvPr id="29" name="TextBox 28">
            <a:extLst>
              <a:ext uri="{FF2B5EF4-FFF2-40B4-BE49-F238E27FC236}">
                <a16:creationId xmlns:a16="http://schemas.microsoft.com/office/drawing/2014/main" id="{31121CD8-EF0D-AD9A-C075-6F3EC6712B51}"/>
              </a:ext>
            </a:extLst>
          </p:cNvPr>
          <p:cNvSpPr txBox="1"/>
          <p:nvPr/>
        </p:nvSpPr>
        <p:spPr>
          <a:xfrm>
            <a:off x="9542874" y="5881752"/>
            <a:ext cx="7006974" cy="369332"/>
          </a:xfrm>
          <a:prstGeom prst="rect">
            <a:avLst/>
          </a:prstGeom>
          <a:noFill/>
        </p:spPr>
        <p:txBody>
          <a:bodyPr wrap="square">
            <a:spAutoFit/>
          </a:bodyPr>
          <a:lstStyle/>
          <a:p>
            <a:r>
              <a:rPr lang="en-US" dirty="0">
                <a:latin typeface="Calibri" panose="020F0502020204030204" pitchFamily="34" charset="0"/>
                <a:cs typeface="Times New Roman" panose="02020603050405020304" pitchFamily="18" charset="0"/>
              </a:rPr>
              <a:t>c)</a:t>
            </a:r>
            <a:endParaRPr lang="en-US" dirty="0"/>
          </a:p>
        </p:txBody>
      </p:sp>
    </p:spTree>
    <p:extLst>
      <p:ext uri="{BB962C8B-B14F-4D97-AF65-F5344CB8AC3E}">
        <p14:creationId xmlns:p14="http://schemas.microsoft.com/office/powerpoint/2010/main" val="158382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C8D9-BF7E-3404-CDA0-F288D190526E}"/>
              </a:ext>
            </a:extLst>
          </p:cNvPr>
          <p:cNvSpPr>
            <a:spLocks noGrp="1"/>
          </p:cNvSpPr>
          <p:nvPr>
            <p:ph type="title"/>
          </p:nvPr>
        </p:nvSpPr>
        <p:spPr/>
        <p:txBody>
          <a:bodyPr/>
          <a:lstStyle/>
          <a:p>
            <a:r>
              <a:rPr lang="en-US" dirty="0"/>
              <a:t>Hidden Markov Model</a:t>
            </a:r>
          </a:p>
        </p:txBody>
      </p:sp>
      <p:sp>
        <p:nvSpPr>
          <p:cNvPr id="3" name="Content Placeholder 2">
            <a:extLst>
              <a:ext uri="{FF2B5EF4-FFF2-40B4-BE49-F238E27FC236}">
                <a16:creationId xmlns:a16="http://schemas.microsoft.com/office/drawing/2014/main" id="{72FAC3E1-1E07-FD86-BA4B-0A1228DF6B78}"/>
              </a:ext>
            </a:extLst>
          </p:cNvPr>
          <p:cNvSpPr>
            <a:spLocks noGrp="1"/>
          </p:cNvSpPr>
          <p:nvPr>
            <p:ph idx="1"/>
          </p:nvPr>
        </p:nvSpPr>
        <p:spPr>
          <a:xfrm>
            <a:off x="431515" y="1825625"/>
            <a:ext cx="10922285" cy="4924496"/>
          </a:xfrm>
        </p:spPr>
        <p:txBody>
          <a:bodyPr>
            <a:normAutofit lnSpcReduction="10000"/>
          </a:bodyPr>
          <a:lstStyle/>
          <a:p>
            <a:r>
              <a:rPr lang="en-US" b="0" i="0" dirty="0">
                <a:solidFill>
                  <a:srgbClr val="0D0D0D"/>
                </a:solidFill>
                <a:effectLst/>
                <a:latin typeface="Söhne"/>
              </a:rPr>
              <a:t>A Hidden Markov Model (HMM) is a statistical model that assumes the system being modeled is a Markov process with unobserved (hidden) states.</a:t>
            </a:r>
          </a:p>
          <a:p>
            <a:r>
              <a:rPr lang="en-US" sz="2200" kern="100" dirty="0">
                <a:effectLst/>
                <a:latin typeface="Söhne"/>
                <a:ea typeface="Calibri" panose="020F0502020204030204" pitchFamily="34" charset="0"/>
                <a:cs typeface="Times New Roman" panose="02020603050405020304" pitchFamily="18" charset="0"/>
              </a:rPr>
              <a:t>useful as </a:t>
            </a:r>
            <a:r>
              <a:rPr lang="en-US" sz="2200" b="1" kern="100" dirty="0">
                <a:effectLst/>
                <a:latin typeface="Söhne"/>
                <a:ea typeface="Calibri" panose="020F0502020204030204" pitchFamily="34" charset="0"/>
                <a:cs typeface="Times New Roman" panose="02020603050405020304" pitchFamily="18" charset="0"/>
              </a:rPr>
              <a:t>prior models for state variables Xi that are to be inferred from a corresponding set of measurements or observations z = (z1, z2,..., zi,...,</a:t>
            </a:r>
            <a:r>
              <a:rPr lang="en-US" sz="2200" b="1" kern="100" dirty="0" err="1">
                <a:effectLst/>
                <a:latin typeface="Söhne"/>
                <a:ea typeface="Calibri" panose="020F0502020204030204" pitchFamily="34" charset="0"/>
                <a:cs typeface="Times New Roman" panose="02020603050405020304" pitchFamily="18" charset="0"/>
              </a:rPr>
              <a:t>zN</a:t>
            </a:r>
            <a:r>
              <a:rPr lang="en-US" sz="2200" b="1" kern="100" dirty="0">
                <a:effectLst/>
                <a:latin typeface="Söhne"/>
                <a:ea typeface="Calibri" panose="020F0502020204030204" pitchFamily="34" charset="0"/>
                <a:cs typeface="Times New Roman" panose="02020603050405020304" pitchFamily="18" charset="0"/>
              </a:rPr>
              <a:t> )</a:t>
            </a:r>
            <a:endParaRPr lang="en-US" sz="2200" kern="100" dirty="0">
              <a:effectLst/>
              <a:latin typeface="Söhne"/>
              <a:ea typeface="Calibri" panose="020F0502020204030204" pitchFamily="34" charset="0"/>
              <a:cs typeface="Times New Roman" panose="02020603050405020304" pitchFamily="18" charset="0"/>
            </a:endParaRP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	where trivially</a:t>
            </a:r>
          </a:p>
        </p:txBody>
      </p:sp>
      <p:pic>
        <p:nvPicPr>
          <p:cNvPr id="4" name="Picture 3" descr="A diagram of a network&#10;&#10;Description automatically generated">
            <a:extLst>
              <a:ext uri="{FF2B5EF4-FFF2-40B4-BE49-F238E27FC236}">
                <a16:creationId xmlns:a16="http://schemas.microsoft.com/office/drawing/2014/main" id="{1CE5C7A2-5BE5-09CB-036F-22A24A0DA911}"/>
              </a:ext>
            </a:extLst>
          </p:cNvPr>
          <p:cNvPicPr>
            <a:picLocks noChangeAspect="1"/>
          </p:cNvPicPr>
          <p:nvPr/>
        </p:nvPicPr>
        <p:blipFill>
          <a:blip r:embed="rId2"/>
          <a:stretch>
            <a:fillRect/>
          </a:stretch>
        </p:blipFill>
        <p:spPr>
          <a:xfrm>
            <a:off x="874440" y="3611234"/>
            <a:ext cx="7314270" cy="1658007"/>
          </a:xfrm>
          <a:prstGeom prst="rect">
            <a:avLst/>
          </a:prstGeom>
        </p:spPr>
      </p:pic>
      <p:pic>
        <p:nvPicPr>
          <p:cNvPr id="8" name="Picture 7">
            <a:extLst>
              <a:ext uri="{FF2B5EF4-FFF2-40B4-BE49-F238E27FC236}">
                <a16:creationId xmlns:a16="http://schemas.microsoft.com/office/drawing/2014/main" id="{E6818A92-7881-03E9-E09E-B198A5F2C3CC}"/>
              </a:ext>
            </a:extLst>
          </p:cNvPr>
          <p:cNvPicPr>
            <a:picLocks noChangeAspect="1"/>
          </p:cNvPicPr>
          <p:nvPr/>
        </p:nvPicPr>
        <p:blipFill>
          <a:blip r:embed="rId3"/>
          <a:stretch>
            <a:fillRect/>
          </a:stretch>
        </p:blipFill>
        <p:spPr>
          <a:xfrm>
            <a:off x="874440" y="5464291"/>
            <a:ext cx="5236342" cy="335386"/>
          </a:xfrm>
          <a:prstGeom prst="rect">
            <a:avLst/>
          </a:prstGeom>
        </p:spPr>
      </p:pic>
      <p:pic>
        <p:nvPicPr>
          <p:cNvPr id="9" name="Picture 8">
            <a:extLst>
              <a:ext uri="{FF2B5EF4-FFF2-40B4-BE49-F238E27FC236}">
                <a16:creationId xmlns:a16="http://schemas.microsoft.com/office/drawing/2014/main" id="{ADD43120-A5EA-55DC-5542-85ED39D80D07}"/>
              </a:ext>
            </a:extLst>
          </p:cNvPr>
          <p:cNvPicPr>
            <a:picLocks noChangeAspect="1"/>
          </p:cNvPicPr>
          <p:nvPr/>
        </p:nvPicPr>
        <p:blipFill>
          <a:blip r:embed="rId4"/>
          <a:stretch>
            <a:fillRect/>
          </a:stretch>
        </p:blipFill>
        <p:spPr>
          <a:xfrm>
            <a:off x="3715848" y="6060192"/>
            <a:ext cx="2380152" cy="335385"/>
          </a:xfrm>
          <a:prstGeom prst="rect">
            <a:avLst/>
          </a:prstGeom>
        </p:spPr>
      </p:pic>
      <p:sp>
        <p:nvSpPr>
          <p:cNvPr id="12" name="TextBox 11">
            <a:extLst>
              <a:ext uri="{FF2B5EF4-FFF2-40B4-BE49-F238E27FC236}">
                <a16:creationId xmlns:a16="http://schemas.microsoft.com/office/drawing/2014/main" id="{39D878B3-0D0E-6F03-A763-ACBBF025912C}"/>
              </a:ext>
            </a:extLst>
          </p:cNvPr>
          <p:cNvSpPr txBox="1"/>
          <p:nvPr/>
        </p:nvSpPr>
        <p:spPr>
          <a:xfrm>
            <a:off x="3063890" y="5084575"/>
            <a:ext cx="7006974" cy="369332"/>
          </a:xfrm>
          <a:prstGeom prst="rect">
            <a:avLst/>
          </a:prstGeom>
          <a:noFill/>
        </p:spPr>
        <p:txBody>
          <a:bodyPr wrap="square">
            <a:spAutoFit/>
          </a:bodyPr>
          <a:lstStyle/>
          <a:p>
            <a:r>
              <a:rPr lang="en-US" dirty="0">
                <a:latin typeface="Calibri" panose="020F0502020204030204" pitchFamily="34" charset="0"/>
                <a:cs typeface="Times New Roman" panose="02020603050405020304" pitchFamily="18" charset="0"/>
              </a:rPr>
              <a:t>Fig: Hidden MFR undirected graph</a:t>
            </a:r>
            <a:endParaRPr lang="en-US" dirty="0"/>
          </a:p>
        </p:txBody>
      </p:sp>
    </p:spTree>
    <p:extLst>
      <p:ext uri="{BB962C8B-B14F-4D97-AF65-F5344CB8AC3E}">
        <p14:creationId xmlns:p14="http://schemas.microsoft.com/office/powerpoint/2010/main" val="4009095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6FEE2-E096-0C18-8613-1EDA0BEADA05}"/>
              </a:ext>
            </a:extLst>
          </p:cNvPr>
          <p:cNvSpPr>
            <a:spLocks noGrp="1"/>
          </p:cNvSpPr>
          <p:nvPr>
            <p:ph type="title"/>
          </p:nvPr>
        </p:nvSpPr>
        <p:spPr/>
        <p:txBody>
          <a:bodyPr/>
          <a:lstStyle/>
          <a:p>
            <a:r>
              <a:rPr lang="en-US" dirty="0"/>
              <a:t>Hidden Markov Random Field</a:t>
            </a:r>
          </a:p>
        </p:txBody>
      </p:sp>
      <p:sp>
        <p:nvSpPr>
          <p:cNvPr id="3" name="Content Placeholder 2">
            <a:extLst>
              <a:ext uri="{FF2B5EF4-FFF2-40B4-BE49-F238E27FC236}">
                <a16:creationId xmlns:a16="http://schemas.microsoft.com/office/drawing/2014/main" id="{AF1B191D-5F1E-113C-D743-C228D495BBA5}"/>
              </a:ext>
            </a:extLst>
          </p:cNvPr>
          <p:cNvSpPr>
            <a:spLocks noGrp="1"/>
          </p:cNvSpPr>
          <p:nvPr>
            <p:ph idx="1"/>
          </p:nvPr>
        </p:nvSpPr>
        <p:spPr>
          <a:xfrm>
            <a:off x="838200" y="1825625"/>
            <a:ext cx="10515600" cy="4667250"/>
          </a:xfrm>
        </p:spPr>
        <p:txBody>
          <a:bodyPr/>
          <a:lstStyle/>
          <a:p>
            <a:endParaRPr lang="en-US" dirty="0"/>
          </a:p>
        </p:txBody>
      </p:sp>
      <p:pic>
        <p:nvPicPr>
          <p:cNvPr id="4" name="Picture 3" descr="A diagram of a network&#10;&#10;Description automatically generated">
            <a:extLst>
              <a:ext uri="{FF2B5EF4-FFF2-40B4-BE49-F238E27FC236}">
                <a16:creationId xmlns:a16="http://schemas.microsoft.com/office/drawing/2014/main" id="{1A9C2097-5B8C-7811-D928-8A36DFEF37A5}"/>
              </a:ext>
            </a:extLst>
          </p:cNvPr>
          <p:cNvPicPr>
            <a:picLocks noChangeAspect="1"/>
          </p:cNvPicPr>
          <p:nvPr/>
        </p:nvPicPr>
        <p:blipFill rotWithShape="1">
          <a:blip r:embed="rId2"/>
          <a:srcRect l="4008" t="10001" r="2129"/>
          <a:stretch/>
        </p:blipFill>
        <p:spPr bwMode="auto">
          <a:xfrm>
            <a:off x="838199" y="1825624"/>
            <a:ext cx="4872895" cy="2840969"/>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EED22B3E-B920-C43B-C4C6-62FA0A5F3FB6}"/>
              </a:ext>
            </a:extLst>
          </p:cNvPr>
          <p:cNvSpPr txBox="1"/>
          <p:nvPr/>
        </p:nvSpPr>
        <p:spPr>
          <a:xfrm>
            <a:off x="5256088" y="2540710"/>
            <a:ext cx="6097712" cy="968278"/>
          </a:xfrm>
          <a:prstGeom prst="rect">
            <a:avLst/>
          </a:prstGeom>
          <a:noFill/>
        </p:spPr>
        <p:txBody>
          <a:bodyPr wrap="square">
            <a:spAutoFit/>
          </a:bodyPr>
          <a:lstStyle/>
          <a:p>
            <a:pPr marL="0" marR="0" algn="just">
              <a:lnSpc>
                <a:spcPct val="107000"/>
              </a:lnSpc>
              <a:spcBef>
                <a:spcPts val="0"/>
              </a:spcBef>
              <a:spcAft>
                <a:spcPts val="0"/>
              </a:spcAft>
              <a:tabLst>
                <a:tab pos="2141855"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 layer of hidden variable</a:t>
            </a:r>
          </a:p>
          <a:p>
            <a:pPr marL="0" marR="0" algn="just">
              <a:lnSpc>
                <a:spcPct val="107000"/>
              </a:lnSpc>
              <a:spcBef>
                <a:spcPts val="0"/>
              </a:spcBef>
              <a:spcAft>
                <a:spcPts val="0"/>
              </a:spcAft>
              <a:tabLst>
                <a:tab pos="2141855"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Z = observations where each individual observation zi depends statistically just on the state xi of the corresponding pixel</a:t>
            </a:r>
          </a:p>
        </p:txBody>
      </p:sp>
      <p:pic>
        <p:nvPicPr>
          <p:cNvPr id="9" name="Picture 8">
            <a:extLst>
              <a:ext uri="{FF2B5EF4-FFF2-40B4-BE49-F238E27FC236}">
                <a16:creationId xmlns:a16="http://schemas.microsoft.com/office/drawing/2014/main" id="{F1B6C498-F2C7-B0C1-1148-3F1F8683F7D4}"/>
              </a:ext>
            </a:extLst>
          </p:cNvPr>
          <p:cNvPicPr>
            <a:picLocks noChangeAspect="1"/>
          </p:cNvPicPr>
          <p:nvPr/>
        </p:nvPicPr>
        <p:blipFill>
          <a:blip r:embed="rId3"/>
          <a:stretch>
            <a:fillRect/>
          </a:stretch>
        </p:blipFill>
        <p:spPr>
          <a:xfrm>
            <a:off x="838199" y="5466274"/>
            <a:ext cx="6856949" cy="838454"/>
          </a:xfrm>
          <a:prstGeom prst="rect">
            <a:avLst/>
          </a:prstGeom>
        </p:spPr>
      </p:pic>
      <p:sp>
        <p:nvSpPr>
          <p:cNvPr id="10" name="TextBox 9">
            <a:extLst>
              <a:ext uri="{FF2B5EF4-FFF2-40B4-BE49-F238E27FC236}">
                <a16:creationId xmlns:a16="http://schemas.microsoft.com/office/drawing/2014/main" id="{E200B3EB-ECDF-0C33-F034-582263F10CD8}"/>
              </a:ext>
            </a:extLst>
          </p:cNvPr>
          <p:cNvSpPr txBox="1"/>
          <p:nvPr/>
        </p:nvSpPr>
        <p:spPr>
          <a:xfrm>
            <a:off x="924673" y="4801528"/>
            <a:ext cx="10429127" cy="923330"/>
          </a:xfrm>
          <a:prstGeom prst="rect">
            <a:avLst/>
          </a:prstGeom>
          <a:noFill/>
        </p:spPr>
        <p:txBody>
          <a:bodyPr wrap="square" rtlCol="0">
            <a:spAutoFit/>
          </a:bodyPr>
          <a:lstStyle/>
          <a:p>
            <a:r>
              <a:rPr lang="en-US"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energy functions for many commonly used Markov models can be written as a sum of unary and pairwise terms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F2332FE8-689C-C2BD-A73E-3841F1CB5E94}"/>
              </a:ext>
            </a:extLst>
          </p:cNvPr>
          <p:cNvPicPr>
            <a:picLocks noChangeAspect="1"/>
          </p:cNvPicPr>
          <p:nvPr/>
        </p:nvPicPr>
        <p:blipFill>
          <a:blip r:embed="rId4"/>
          <a:stretch>
            <a:fillRect/>
          </a:stretch>
        </p:blipFill>
        <p:spPr>
          <a:xfrm>
            <a:off x="8070638" y="6004030"/>
            <a:ext cx="4121362" cy="209561"/>
          </a:xfrm>
          <a:prstGeom prst="rect">
            <a:avLst/>
          </a:prstGeom>
        </p:spPr>
      </p:pic>
      <p:pic>
        <p:nvPicPr>
          <p:cNvPr id="11" name="Picture 10">
            <a:extLst>
              <a:ext uri="{FF2B5EF4-FFF2-40B4-BE49-F238E27FC236}">
                <a16:creationId xmlns:a16="http://schemas.microsoft.com/office/drawing/2014/main" id="{80AB629E-78A2-A8C5-3FE6-39F55D4AD252}"/>
              </a:ext>
            </a:extLst>
          </p:cNvPr>
          <p:cNvPicPr>
            <a:picLocks noChangeAspect="1"/>
          </p:cNvPicPr>
          <p:nvPr/>
        </p:nvPicPr>
        <p:blipFill>
          <a:blip r:embed="rId5"/>
          <a:stretch>
            <a:fillRect/>
          </a:stretch>
        </p:blipFill>
        <p:spPr>
          <a:xfrm>
            <a:off x="6863687" y="6274570"/>
            <a:ext cx="5321573" cy="596931"/>
          </a:xfrm>
          <a:prstGeom prst="rect">
            <a:avLst/>
          </a:prstGeom>
        </p:spPr>
      </p:pic>
      <p:pic>
        <p:nvPicPr>
          <p:cNvPr id="13" name="Picture 12">
            <a:extLst>
              <a:ext uri="{FF2B5EF4-FFF2-40B4-BE49-F238E27FC236}">
                <a16:creationId xmlns:a16="http://schemas.microsoft.com/office/drawing/2014/main" id="{A9E7CF77-65CF-4E7A-2877-5D166A88E5DC}"/>
              </a:ext>
            </a:extLst>
          </p:cNvPr>
          <p:cNvPicPr>
            <a:picLocks noChangeAspect="1"/>
          </p:cNvPicPr>
          <p:nvPr/>
        </p:nvPicPr>
        <p:blipFill>
          <a:blip r:embed="rId6"/>
          <a:stretch>
            <a:fillRect/>
          </a:stretch>
        </p:blipFill>
        <p:spPr>
          <a:xfrm>
            <a:off x="9744096" y="6251921"/>
            <a:ext cx="201288" cy="301933"/>
          </a:xfrm>
          <a:prstGeom prst="rect">
            <a:avLst/>
          </a:prstGeom>
        </p:spPr>
      </p:pic>
    </p:spTree>
    <p:extLst>
      <p:ext uri="{BB962C8B-B14F-4D97-AF65-F5344CB8AC3E}">
        <p14:creationId xmlns:p14="http://schemas.microsoft.com/office/powerpoint/2010/main" val="98865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CD6-A305-8DE1-2FD7-030327AB8505}"/>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262FB0E3-A809-6D72-AECE-5E8FA0D35BB9}"/>
              </a:ext>
            </a:extLst>
          </p:cNvPr>
          <p:cNvSpPr>
            <a:spLocks noGrp="1"/>
          </p:cNvSpPr>
          <p:nvPr>
            <p:ph idx="1"/>
          </p:nvPr>
        </p:nvSpPr>
        <p:spPr>
          <a:xfrm>
            <a:off x="735459" y="1358219"/>
            <a:ext cx="10515600" cy="4351338"/>
          </a:xfrm>
        </p:spPr>
        <p:txBody>
          <a:bodyPr/>
          <a:lstStyle/>
          <a:p>
            <a:pPr marL="0" indent="0">
              <a:buNone/>
            </a:pPr>
            <a:r>
              <a:rPr lang="en-US" dirty="0"/>
              <a:t>1) MRF in MRI</a:t>
            </a:r>
          </a:p>
          <a:p>
            <a:r>
              <a:rPr lang="en-US" dirty="0"/>
              <a:t>To segment an image into disjoint of regions, </a:t>
            </a:r>
            <a:r>
              <a:rPr lang="en-US" dirty="0">
                <a:solidFill>
                  <a:srgbClr val="0D0D0D"/>
                </a:solidFill>
                <a:latin typeface="Söhne"/>
              </a:rPr>
              <a:t>a</a:t>
            </a:r>
            <a:r>
              <a:rPr lang="en-US" b="0" i="0" dirty="0">
                <a:solidFill>
                  <a:srgbClr val="0D0D0D"/>
                </a:solidFill>
                <a:effectLst/>
                <a:latin typeface="Söhne"/>
              </a:rPr>
              <a:t> Markov Random Field model is applied to the segmentation labels (binary labels per region)</a:t>
            </a:r>
          </a:p>
          <a:p>
            <a:r>
              <a:rPr lang="en-US" b="0" i="0" dirty="0">
                <a:solidFill>
                  <a:srgbClr val="0D0D0D"/>
                </a:solidFill>
                <a:effectLst/>
                <a:latin typeface="Söhne"/>
              </a:rPr>
              <a:t> where the prior probability distribution of these labels is influenced by spatial adjacency, modeled by a Gibbs distribution across cliques of the neighborhood. [1]</a:t>
            </a:r>
            <a:endParaRPr lang="en-US" dirty="0"/>
          </a:p>
        </p:txBody>
      </p:sp>
      <p:pic>
        <p:nvPicPr>
          <p:cNvPr id="5" name="Picture 4">
            <a:extLst>
              <a:ext uri="{FF2B5EF4-FFF2-40B4-BE49-F238E27FC236}">
                <a16:creationId xmlns:a16="http://schemas.microsoft.com/office/drawing/2014/main" id="{CB7AA6A0-41D4-FDA7-98A4-639CE31FA38B}"/>
              </a:ext>
            </a:extLst>
          </p:cNvPr>
          <p:cNvPicPr>
            <a:picLocks noChangeAspect="1"/>
          </p:cNvPicPr>
          <p:nvPr/>
        </p:nvPicPr>
        <p:blipFill>
          <a:blip r:embed="rId2"/>
          <a:stretch>
            <a:fillRect/>
          </a:stretch>
        </p:blipFill>
        <p:spPr>
          <a:xfrm>
            <a:off x="2097210" y="3965589"/>
            <a:ext cx="3394757" cy="2031644"/>
          </a:xfrm>
          <a:prstGeom prst="rect">
            <a:avLst/>
          </a:prstGeom>
        </p:spPr>
      </p:pic>
      <p:sp>
        <p:nvSpPr>
          <p:cNvPr id="7" name="TextBox 6">
            <a:extLst>
              <a:ext uri="{FF2B5EF4-FFF2-40B4-BE49-F238E27FC236}">
                <a16:creationId xmlns:a16="http://schemas.microsoft.com/office/drawing/2014/main" id="{6FC85221-BB10-30FA-909B-E36CDEBE31E2}"/>
              </a:ext>
            </a:extLst>
          </p:cNvPr>
          <p:cNvSpPr txBox="1"/>
          <p:nvPr/>
        </p:nvSpPr>
        <p:spPr>
          <a:xfrm>
            <a:off x="1229473" y="6132170"/>
            <a:ext cx="6096000" cy="646331"/>
          </a:xfrm>
          <a:prstGeom prst="rect">
            <a:avLst/>
          </a:prstGeom>
          <a:noFill/>
        </p:spPr>
        <p:txBody>
          <a:bodyPr wrap="square">
            <a:spAutoFit/>
          </a:bodyPr>
          <a:lstStyle/>
          <a:p>
            <a:r>
              <a:rPr lang="en-US" dirty="0"/>
              <a:t>Fig: Slice of a simulated MFU volume (left) and the Corresponding segmentation (right). </a:t>
            </a:r>
          </a:p>
        </p:txBody>
      </p:sp>
    </p:spTree>
    <p:extLst>
      <p:ext uri="{BB962C8B-B14F-4D97-AF65-F5344CB8AC3E}">
        <p14:creationId xmlns:p14="http://schemas.microsoft.com/office/powerpoint/2010/main" val="1411488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547C-3C1A-853C-DFCC-AF716B7019E0}"/>
              </a:ext>
            </a:extLst>
          </p:cNvPr>
          <p:cNvSpPr>
            <a:spLocks noGrp="1"/>
          </p:cNvSpPr>
          <p:nvPr>
            <p:ph type="title"/>
          </p:nvPr>
        </p:nvSpPr>
        <p:spPr>
          <a:xfrm>
            <a:off x="838200" y="318399"/>
            <a:ext cx="10515600" cy="1325563"/>
          </a:xfrm>
        </p:spPr>
        <p:txBody>
          <a:bodyPr/>
          <a:lstStyle/>
          <a:p>
            <a:r>
              <a:rPr lang="en-US" dirty="0"/>
              <a:t>Related work </a:t>
            </a:r>
          </a:p>
        </p:txBody>
      </p:sp>
      <p:sp>
        <p:nvSpPr>
          <p:cNvPr id="3" name="Content Placeholder 2">
            <a:extLst>
              <a:ext uri="{FF2B5EF4-FFF2-40B4-BE49-F238E27FC236}">
                <a16:creationId xmlns:a16="http://schemas.microsoft.com/office/drawing/2014/main" id="{64A932F0-CD21-A222-3390-07DBB7481C4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Where, </a:t>
            </a:r>
          </a:p>
        </p:txBody>
      </p:sp>
      <p:pic>
        <p:nvPicPr>
          <p:cNvPr id="4" name="Picture 3">
            <a:extLst>
              <a:ext uri="{FF2B5EF4-FFF2-40B4-BE49-F238E27FC236}">
                <a16:creationId xmlns:a16="http://schemas.microsoft.com/office/drawing/2014/main" id="{C483CF7B-860C-41E7-B620-6353B0AB3AF2}"/>
              </a:ext>
            </a:extLst>
          </p:cNvPr>
          <p:cNvPicPr>
            <a:picLocks noChangeAspect="1"/>
          </p:cNvPicPr>
          <p:nvPr/>
        </p:nvPicPr>
        <p:blipFill rotWithShape="1">
          <a:blip r:embed="rId2"/>
          <a:srcRect b="76380"/>
          <a:stretch/>
        </p:blipFill>
        <p:spPr>
          <a:xfrm>
            <a:off x="838200" y="1876996"/>
            <a:ext cx="6256283" cy="962236"/>
          </a:xfrm>
          <a:prstGeom prst="rect">
            <a:avLst/>
          </a:prstGeom>
        </p:spPr>
      </p:pic>
      <p:pic>
        <p:nvPicPr>
          <p:cNvPr id="8" name="Picture 7">
            <a:extLst>
              <a:ext uri="{FF2B5EF4-FFF2-40B4-BE49-F238E27FC236}">
                <a16:creationId xmlns:a16="http://schemas.microsoft.com/office/drawing/2014/main" id="{8F64FA59-84AF-F781-85DE-8FC7F43F3202}"/>
              </a:ext>
            </a:extLst>
          </p:cNvPr>
          <p:cNvPicPr>
            <a:picLocks noChangeAspect="1"/>
          </p:cNvPicPr>
          <p:nvPr/>
        </p:nvPicPr>
        <p:blipFill>
          <a:blip r:embed="rId3"/>
          <a:stretch>
            <a:fillRect/>
          </a:stretch>
        </p:blipFill>
        <p:spPr>
          <a:xfrm>
            <a:off x="2581125" y="2542972"/>
            <a:ext cx="5937944" cy="4036504"/>
          </a:xfrm>
          <a:prstGeom prst="rect">
            <a:avLst/>
          </a:prstGeom>
        </p:spPr>
      </p:pic>
      <p:sp>
        <p:nvSpPr>
          <p:cNvPr id="10" name="TextBox 9">
            <a:extLst>
              <a:ext uri="{FF2B5EF4-FFF2-40B4-BE49-F238E27FC236}">
                <a16:creationId xmlns:a16="http://schemas.microsoft.com/office/drawing/2014/main" id="{2EE3B587-B39D-0417-C58E-27515D9F27EC}"/>
              </a:ext>
            </a:extLst>
          </p:cNvPr>
          <p:cNvSpPr txBox="1"/>
          <p:nvPr/>
        </p:nvSpPr>
        <p:spPr>
          <a:xfrm>
            <a:off x="673813" y="1302405"/>
            <a:ext cx="6097712" cy="523220"/>
          </a:xfrm>
          <a:prstGeom prst="rect">
            <a:avLst/>
          </a:prstGeom>
          <a:noFill/>
        </p:spPr>
        <p:txBody>
          <a:bodyPr wrap="square">
            <a:spAutoFit/>
          </a:bodyPr>
          <a:lstStyle/>
          <a:p>
            <a:pPr marL="0" indent="0">
              <a:buNone/>
            </a:pPr>
            <a:r>
              <a:rPr lang="en-US" sz="2800" dirty="0"/>
              <a:t>1) MRF in MRI , rewrite equation in</a:t>
            </a:r>
          </a:p>
        </p:txBody>
      </p:sp>
    </p:spTree>
    <p:extLst>
      <p:ext uri="{BB962C8B-B14F-4D97-AF65-F5344CB8AC3E}">
        <p14:creationId xmlns:p14="http://schemas.microsoft.com/office/powerpoint/2010/main" val="1470504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0B8E-8B1F-0A59-237F-8B690E468422}"/>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42BC6B7D-D7B8-1168-1B75-60349A61EB9B}"/>
              </a:ext>
            </a:extLst>
          </p:cNvPr>
          <p:cNvSpPr>
            <a:spLocks noGrp="1"/>
          </p:cNvSpPr>
          <p:nvPr>
            <p:ph idx="1"/>
          </p:nvPr>
        </p:nvSpPr>
        <p:spPr>
          <a:xfrm>
            <a:off x="838200" y="1690688"/>
            <a:ext cx="10515600" cy="4486275"/>
          </a:xfrm>
        </p:spPr>
        <p:txBody>
          <a:bodyPr/>
          <a:lstStyle/>
          <a:p>
            <a:pPr marL="0" indent="0" algn="l">
              <a:buNone/>
            </a:pPr>
            <a:r>
              <a:rPr lang="en-US" i="0" dirty="0">
                <a:solidFill>
                  <a:srgbClr val="0D0D0D"/>
                </a:solidFill>
                <a:effectLst/>
                <a:latin typeface="Söhne"/>
              </a:rPr>
              <a:t>2) Three-Layer MRF Structure</a:t>
            </a:r>
            <a:r>
              <a:rPr lang="en-US" b="0" i="0" dirty="0">
                <a:solidFill>
                  <a:srgbClr val="0D0D0D"/>
                </a:solidFill>
                <a:effectLst/>
                <a:latin typeface="Söhne"/>
              </a:rPr>
              <a:t>: The model introduces a novel three-layer Markov Random Field. Each layer processes different aspects of the information:</a:t>
            </a:r>
          </a:p>
          <a:p>
            <a:pPr marL="742950" lvl="1" indent="-285750" algn="l">
              <a:buFont typeface="Arial" panose="020B0604020202020204" pitchFamily="34" charset="0"/>
              <a:buChar char="•"/>
            </a:pPr>
            <a:r>
              <a:rPr lang="en-US" b="0" i="0" dirty="0">
                <a:solidFill>
                  <a:srgbClr val="0D0D0D"/>
                </a:solidFill>
                <a:effectLst/>
                <a:latin typeface="Söhne"/>
              </a:rPr>
              <a:t>The first layer deals with direct pixel difference information.</a:t>
            </a:r>
          </a:p>
          <a:p>
            <a:pPr marL="742950" lvl="1" indent="-285750" algn="l">
              <a:buFont typeface="Arial" panose="020B0604020202020204" pitchFamily="34" charset="0"/>
              <a:buChar char="•"/>
            </a:pPr>
            <a:r>
              <a:rPr lang="en-US" b="0" i="0" dirty="0">
                <a:solidFill>
                  <a:srgbClr val="0D0D0D"/>
                </a:solidFill>
                <a:effectLst/>
                <a:latin typeface="Söhne"/>
              </a:rPr>
              <a:t>The second layer handles correlation features.</a:t>
            </a:r>
          </a:p>
          <a:p>
            <a:pPr marL="742950" lvl="1" indent="-285750" algn="l">
              <a:buFont typeface="Arial" panose="020B0604020202020204" pitchFamily="34" charset="0"/>
              <a:buChar char="•"/>
            </a:pPr>
            <a:r>
              <a:rPr lang="en-US" b="0" i="0" dirty="0">
                <a:solidFill>
                  <a:srgbClr val="0D0D0D"/>
                </a:solidFill>
                <a:effectLst/>
                <a:latin typeface="Söhne"/>
              </a:rPr>
              <a:t>The third layer integrates these inputs to produce a final segmentation that distinguishes between background (static objects) and foreground (moving objects or changes). </a:t>
            </a:r>
            <a:r>
              <a:rPr lang="en-US" dirty="0">
                <a:solidFill>
                  <a:srgbClr val="0D0D0D"/>
                </a:solidFill>
                <a:latin typeface="Söhne"/>
              </a:rPr>
              <a:t>[2]</a:t>
            </a:r>
            <a:endParaRPr lang="en-US" b="0" i="0" dirty="0">
              <a:solidFill>
                <a:srgbClr val="0D0D0D"/>
              </a:solidFill>
              <a:effectLst/>
              <a:latin typeface="Söhne"/>
            </a:endParaRPr>
          </a:p>
        </p:txBody>
      </p:sp>
    </p:spTree>
    <p:extLst>
      <p:ext uri="{BB962C8B-B14F-4D97-AF65-F5344CB8AC3E}">
        <p14:creationId xmlns:p14="http://schemas.microsoft.com/office/powerpoint/2010/main" val="3557959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BC5E-0702-3922-03E3-C95CA1C1F519}"/>
              </a:ext>
            </a:extLst>
          </p:cNvPr>
          <p:cNvSpPr>
            <a:spLocks noGrp="1"/>
          </p:cNvSpPr>
          <p:nvPr>
            <p:ph type="title"/>
          </p:nvPr>
        </p:nvSpPr>
        <p:spPr/>
        <p:txBody>
          <a:bodyPr/>
          <a:lstStyle/>
          <a:p>
            <a:r>
              <a:rPr lang="en-US" dirty="0"/>
              <a:t>Related Work</a:t>
            </a:r>
          </a:p>
        </p:txBody>
      </p:sp>
      <p:pic>
        <p:nvPicPr>
          <p:cNvPr id="9" name="Content Placeholder 8">
            <a:extLst>
              <a:ext uri="{FF2B5EF4-FFF2-40B4-BE49-F238E27FC236}">
                <a16:creationId xmlns:a16="http://schemas.microsoft.com/office/drawing/2014/main" id="{39122B0D-6B13-5D9C-A4F7-21172AC77EAA}"/>
              </a:ext>
            </a:extLst>
          </p:cNvPr>
          <p:cNvPicPr>
            <a:picLocks noGrp="1" noChangeAspect="1"/>
          </p:cNvPicPr>
          <p:nvPr>
            <p:ph idx="1"/>
          </p:nvPr>
        </p:nvPicPr>
        <p:blipFill>
          <a:blip r:embed="rId2"/>
          <a:stretch>
            <a:fillRect/>
          </a:stretch>
        </p:blipFill>
        <p:spPr>
          <a:xfrm>
            <a:off x="7393810" y="2024849"/>
            <a:ext cx="2085866" cy="3296686"/>
          </a:xfrm>
        </p:spPr>
      </p:pic>
      <p:pic>
        <p:nvPicPr>
          <p:cNvPr id="5" name="Picture 4">
            <a:extLst>
              <a:ext uri="{FF2B5EF4-FFF2-40B4-BE49-F238E27FC236}">
                <a16:creationId xmlns:a16="http://schemas.microsoft.com/office/drawing/2014/main" id="{E47C5AB7-2E08-FE80-47A2-4A5B7CED78B8}"/>
              </a:ext>
            </a:extLst>
          </p:cNvPr>
          <p:cNvPicPr>
            <a:picLocks noChangeAspect="1"/>
          </p:cNvPicPr>
          <p:nvPr/>
        </p:nvPicPr>
        <p:blipFill>
          <a:blip r:embed="rId3"/>
          <a:stretch>
            <a:fillRect/>
          </a:stretch>
        </p:blipFill>
        <p:spPr>
          <a:xfrm>
            <a:off x="1328176" y="2024849"/>
            <a:ext cx="3632706" cy="2991641"/>
          </a:xfrm>
          <a:prstGeom prst="rect">
            <a:avLst/>
          </a:prstGeom>
        </p:spPr>
      </p:pic>
      <p:sp>
        <p:nvSpPr>
          <p:cNvPr id="7" name="TextBox 6">
            <a:extLst>
              <a:ext uri="{FF2B5EF4-FFF2-40B4-BE49-F238E27FC236}">
                <a16:creationId xmlns:a16="http://schemas.microsoft.com/office/drawing/2014/main" id="{24CA15A6-8BCB-98E5-2618-D9FFC29AA340}"/>
              </a:ext>
            </a:extLst>
          </p:cNvPr>
          <p:cNvSpPr txBox="1"/>
          <p:nvPr/>
        </p:nvSpPr>
        <p:spPr>
          <a:xfrm>
            <a:off x="981625" y="5047437"/>
            <a:ext cx="6097712" cy="369332"/>
          </a:xfrm>
          <a:prstGeom prst="rect">
            <a:avLst/>
          </a:prstGeom>
          <a:noFill/>
        </p:spPr>
        <p:txBody>
          <a:bodyPr wrap="square">
            <a:spAutoFit/>
          </a:bodyPr>
          <a:lstStyle/>
          <a:p>
            <a:r>
              <a:rPr lang="en-US" dirty="0"/>
              <a:t>Fig: Structure of the proposed three-layer MRF model</a:t>
            </a:r>
          </a:p>
        </p:txBody>
      </p:sp>
      <p:pic>
        <p:nvPicPr>
          <p:cNvPr id="11" name="Picture 10">
            <a:extLst>
              <a:ext uri="{FF2B5EF4-FFF2-40B4-BE49-F238E27FC236}">
                <a16:creationId xmlns:a16="http://schemas.microsoft.com/office/drawing/2014/main" id="{17B14B81-334C-BD92-DDF1-E147054960A8}"/>
              </a:ext>
            </a:extLst>
          </p:cNvPr>
          <p:cNvPicPr>
            <a:picLocks noChangeAspect="1"/>
          </p:cNvPicPr>
          <p:nvPr/>
        </p:nvPicPr>
        <p:blipFill rotWithShape="1">
          <a:blip r:embed="rId4"/>
          <a:srcRect b="30196"/>
          <a:stretch/>
        </p:blipFill>
        <p:spPr>
          <a:xfrm>
            <a:off x="9479676" y="2024849"/>
            <a:ext cx="1940222" cy="3296686"/>
          </a:xfrm>
          <a:prstGeom prst="rect">
            <a:avLst/>
          </a:prstGeom>
        </p:spPr>
      </p:pic>
      <p:sp>
        <p:nvSpPr>
          <p:cNvPr id="14" name="TextBox 13">
            <a:extLst>
              <a:ext uri="{FF2B5EF4-FFF2-40B4-BE49-F238E27FC236}">
                <a16:creationId xmlns:a16="http://schemas.microsoft.com/office/drawing/2014/main" id="{D533A1A4-82C8-FC1E-E26E-3384093B77EC}"/>
              </a:ext>
            </a:extLst>
          </p:cNvPr>
          <p:cNvSpPr txBox="1"/>
          <p:nvPr/>
        </p:nvSpPr>
        <p:spPr>
          <a:xfrm>
            <a:off x="838200" y="1536465"/>
            <a:ext cx="9672263" cy="523220"/>
          </a:xfrm>
          <a:prstGeom prst="rect">
            <a:avLst/>
          </a:prstGeom>
          <a:noFill/>
        </p:spPr>
        <p:txBody>
          <a:bodyPr wrap="square">
            <a:spAutoFit/>
          </a:bodyPr>
          <a:lstStyle/>
          <a:p>
            <a:r>
              <a:rPr lang="en-US" sz="2800" i="0" dirty="0">
                <a:solidFill>
                  <a:srgbClr val="0D0D0D"/>
                </a:solidFill>
                <a:effectLst/>
                <a:latin typeface="Söhne"/>
              </a:rPr>
              <a:t>2) Three-Layer MRF Structure </a:t>
            </a:r>
            <a:r>
              <a:rPr lang="en-US" sz="2800" dirty="0"/>
              <a:t>Object – Motion Detection </a:t>
            </a:r>
          </a:p>
        </p:txBody>
      </p:sp>
    </p:spTree>
    <p:extLst>
      <p:ext uri="{BB962C8B-B14F-4D97-AF65-F5344CB8AC3E}">
        <p14:creationId xmlns:p14="http://schemas.microsoft.com/office/powerpoint/2010/main" val="3022823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9A8B-C34C-9308-9E80-E2DFF1D4C0AE}"/>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314BFE85-B79E-68E5-BF1B-B527139278F8}"/>
              </a:ext>
            </a:extLst>
          </p:cNvPr>
          <p:cNvSpPr>
            <a:spLocks noGrp="1"/>
          </p:cNvSpPr>
          <p:nvPr>
            <p:ph idx="1"/>
          </p:nvPr>
        </p:nvSpPr>
        <p:spPr>
          <a:xfrm>
            <a:off x="838200" y="1307103"/>
            <a:ext cx="10515600" cy="4351338"/>
          </a:xfrm>
        </p:spPr>
        <p:txBody>
          <a:bodyPr/>
          <a:lstStyle/>
          <a:p>
            <a:pPr marL="0" indent="0">
              <a:buNone/>
            </a:pPr>
            <a:r>
              <a:rPr lang="en-US" dirty="0"/>
              <a:t>3)The </a:t>
            </a:r>
            <a:r>
              <a:rPr lang="en-US" dirty="0" err="1"/>
              <a:t>LayoutCRF</a:t>
            </a:r>
            <a:r>
              <a:rPr lang="en-US" dirty="0"/>
              <a:t> for Object Detection [3]</a:t>
            </a:r>
          </a:p>
          <a:p>
            <a:pPr marL="0" indent="0">
              <a:buNone/>
            </a:pPr>
            <a:r>
              <a:rPr lang="en-US" b="0" i="0" dirty="0">
                <a:solidFill>
                  <a:srgbClr val="0D0D0D"/>
                </a:solidFill>
                <a:effectLst/>
                <a:latin typeface="Söhne"/>
              </a:rPr>
              <a:t>recognizing and segmenting partially occluded objects through a structured approach that combines unary, pairwise, and instance potentials</a:t>
            </a:r>
            <a:endParaRPr lang="en-US" dirty="0"/>
          </a:p>
        </p:txBody>
      </p:sp>
    </p:spTree>
    <p:extLst>
      <p:ext uri="{BB962C8B-B14F-4D97-AF65-F5344CB8AC3E}">
        <p14:creationId xmlns:p14="http://schemas.microsoft.com/office/powerpoint/2010/main" val="538271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2FEE-6AFD-CBB3-95B7-560B9A711DD4}"/>
              </a:ext>
            </a:extLst>
          </p:cNvPr>
          <p:cNvSpPr>
            <a:spLocks noGrp="1"/>
          </p:cNvSpPr>
          <p:nvPr>
            <p:ph type="title"/>
          </p:nvPr>
        </p:nvSpPr>
        <p:spPr/>
        <p:txBody>
          <a:bodyPr/>
          <a:lstStyle/>
          <a:p>
            <a:r>
              <a:rPr lang="en-US" dirty="0"/>
              <a:t>Related Work</a:t>
            </a:r>
          </a:p>
        </p:txBody>
      </p:sp>
      <p:pic>
        <p:nvPicPr>
          <p:cNvPr id="5" name="Picture 4">
            <a:extLst>
              <a:ext uri="{FF2B5EF4-FFF2-40B4-BE49-F238E27FC236}">
                <a16:creationId xmlns:a16="http://schemas.microsoft.com/office/drawing/2014/main" id="{2DF0BE73-BDAC-4F46-B212-863407A3E6A2}"/>
              </a:ext>
            </a:extLst>
          </p:cNvPr>
          <p:cNvPicPr>
            <a:picLocks noChangeAspect="1"/>
          </p:cNvPicPr>
          <p:nvPr/>
        </p:nvPicPr>
        <p:blipFill rotWithShape="1">
          <a:blip r:embed="rId2"/>
          <a:srcRect l="51518"/>
          <a:stretch/>
        </p:blipFill>
        <p:spPr>
          <a:xfrm>
            <a:off x="8279903" y="2032313"/>
            <a:ext cx="3073897" cy="3419381"/>
          </a:xfrm>
          <a:prstGeom prst="rect">
            <a:avLst/>
          </a:prstGeom>
        </p:spPr>
      </p:pic>
      <p:sp>
        <p:nvSpPr>
          <p:cNvPr id="7" name="TextBox 6">
            <a:extLst>
              <a:ext uri="{FF2B5EF4-FFF2-40B4-BE49-F238E27FC236}">
                <a16:creationId xmlns:a16="http://schemas.microsoft.com/office/drawing/2014/main" id="{D851CF51-F993-595A-F185-61D355173827}"/>
              </a:ext>
            </a:extLst>
          </p:cNvPr>
          <p:cNvSpPr txBox="1"/>
          <p:nvPr/>
        </p:nvSpPr>
        <p:spPr>
          <a:xfrm>
            <a:off x="8006993" y="5573387"/>
            <a:ext cx="6097712" cy="646331"/>
          </a:xfrm>
          <a:prstGeom prst="rect">
            <a:avLst/>
          </a:prstGeom>
          <a:noFill/>
        </p:spPr>
        <p:txBody>
          <a:bodyPr wrap="square">
            <a:spAutoFit/>
          </a:bodyPr>
          <a:lstStyle/>
          <a:p>
            <a:r>
              <a:rPr lang="en-US" dirty="0"/>
              <a:t>Fig: Example detections and segmentations</a:t>
            </a:r>
          </a:p>
          <a:p>
            <a:r>
              <a:rPr lang="en-US" dirty="0"/>
              <a:t>        on the UIUC Database.</a:t>
            </a:r>
          </a:p>
        </p:txBody>
      </p:sp>
      <p:pic>
        <p:nvPicPr>
          <p:cNvPr id="8" name="Picture 7" descr="A diagram of a complex system&#10;&#10;Description automatically generated with medium confidence">
            <a:extLst>
              <a:ext uri="{FF2B5EF4-FFF2-40B4-BE49-F238E27FC236}">
                <a16:creationId xmlns:a16="http://schemas.microsoft.com/office/drawing/2014/main" id="{FDE39726-5F79-69B7-4DBD-F4FBD64846B4}"/>
              </a:ext>
            </a:extLst>
          </p:cNvPr>
          <p:cNvPicPr>
            <a:picLocks noChangeAspect="1"/>
          </p:cNvPicPr>
          <p:nvPr/>
        </p:nvPicPr>
        <p:blipFill>
          <a:blip r:embed="rId3"/>
          <a:stretch>
            <a:fillRect/>
          </a:stretch>
        </p:blipFill>
        <p:spPr>
          <a:xfrm>
            <a:off x="0" y="1825625"/>
            <a:ext cx="7696200" cy="4070928"/>
          </a:xfrm>
          <a:prstGeom prst="rect">
            <a:avLst/>
          </a:prstGeom>
        </p:spPr>
      </p:pic>
      <p:sp>
        <p:nvSpPr>
          <p:cNvPr id="10" name="TextBox 9">
            <a:extLst>
              <a:ext uri="{FF2B5EF4-FFF2-40B4-BE49-F238E27FC236}">
                <a16:creationId xmlns:a16="http://schemas.microsoft.com/office/drawing/2014/main" id="{3FA08347-EACF-E62C-8AA4-15BA387E165E}"/>
              </a:ext>
            </a:extLst>
          </p:cNvPr>
          <p:cNvSpPr txBox="1"/>
          <p:nvPr/>
        </p:nvSpPr>
        <p:spPr>
          <a:xfrm>
            <a:off x="612170" y="1545215"/>
            <a:ext cx="7202184" cy="523220"/>
          </a:xfrm>
          <a:prstGeom prst="rect">
            <a:avLst/>
          </a:prstGeom>
          <a:noFill/>
        </p:spPr>
        <p:txBody>
          <a:bodyPr wrap="square">
            <a:spAutoFit/>
          </a:bodyPr>
          <a:lstStyle/>
          <a:p>
            <a:r>
              <a:rPr lang="en-US" sz="2800" dirty="0"/>
              <a:t>3) The </a:t>
            </a:r>
            <a:r>
              <a:rPr lang="en-US" sz="2800" dirty="0" err="1"/>
              <a:t>LayoutCRF</a:t>
            </a:r>
            <a:r>
              <a:rPr lang="en-US" sz="2800" dirty="0"/>
              <a:t> for Object Detection </a:t>
            </a:r>
          </a:p>
        </p:txBody>
      </p:sp>
    </p:spTree>
    <p:extLst>
      <p:ext uri="{BB962C8B-B14F-4D97-AF65-F5344CB8AC3E}">
        <p14:creationId xmlns:p14="http://schemas.microsoft.com/office/powerpoint/2010/main" val="3610038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5C64-9229-3030-E62E-B5BBD3C14B69}"/>
              </a:ext>
            </a:extLst>
          </p:cNvPr>
          <p:cNvSpPr>
            <a:spLocks noGrp="1"/>
          </p:cNvSpPr>
          <p:nvPr>
            <p:ph type="title"/>
          </p:nvPr>
        </p:nvSpPr>
        <p:spPr/>
        <p:txBody>
          <a:bodyPr/>
          <a:lstStyle/>
          <a:p>
            <a:r>
              <a:rPr lang="en-US" dirty="0"/>
              <a:t>YOLO algorithm overview add architecture of YOLO</a:t>
            </a:r>
          </a:p>
        </p:txBody>
      </p:sp>
      <p:pic>
        <p:nvPicPr>
          <p:cNvPr id="4" name="Content Placeholder 4">
            <a:extLst>
              <a:ext uri="{FF2B5EF4-FFF2-40B4-BE49-F238E27FC236}">
                <a16:creationId xmlns:a16="http://schemas.microsoft.com/office/drawing/2014/main" id="{AE20AB9E-75A4-0ACA-04B7-38E3F7BA01F7}"/>
              </a:ext>
            </a:extLst>
          </p:cNvPr>
          <p:cNvPicPr>
            <a:picLocks noGrp="1" noChangeAspect="1"/>
          </p:cNvPicPr>
          <p:nvPr>
            <p:ph idx="1"/>
          </p:nvPr>
        </p:nvPicPr>
        <p:blipFill>
          <a:blip r:embed="rId2"/>
          <a:stretch>
            <a:fillRect/>
          </a:stretch>
        </p:blipFill>
        <p:spPr>
          <a:xfrm>
            <a:off x="6096000" y="1784529"/>
            <a:ext cx="6803910" cy="4351338"/>
          </a:xfrm>
        </p:spPr>
      </p:pic>
    </p:spTree>
    <p:extLst>
      <p:ext uri="{BB962C8B-B14F-4D97-AF65-F5344CB8AC3E}">
        <p14:creationId xmlns:p14="http://schemas.microsoft.com/office/powerpoint/2010/main" val="1192801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B040-082F-D5CC-EE86-F4F714815726}"/>
              </a:ext>
            </a:extLst>
          </p:cNvPr>
          <p:cNvSpPr>
            <a:spLocks noGrp="1"/>
          </p:cNvSpPr>
          <p:nvPr>
            <p:ph type="title"/>
          </p:nvPr>
        </p:nvSpPr>
        <p:spPr>
          <a:xfrm>
            <a:off x="838200" y="365126"/>
            <a:ext cx="9898294" cy="1011612"/>
          </a:xfrm>
        </p:spPr>
        <p:txBody>
          <a:bodyPr/>
          <a:lstStyle/>
          <a:p>
            <a:r>
              <a:rPr lang="en-US" dirty="0"/>
              <a:t>Camera-trap images</a:t>
            </a:r>
          </a:p>
        </p:txBody>
      </p:sp>
      <p:sp>
        <p:nvSpPr>
          <p:cNvPr id="6" name="TextBox 5">
            <a:extLst>
              <a:ext uri="{FF2B5EF4-FFF2-40B4-BE49-F238E27FC236}">
                <a16:creationId xmlns:a16="http://schemas.microsoft.com/office/drawing/2014/main" id="{1F485AF3-B651-FC64-EEF5-D2488EE76B7C}"/>
              </a:ext>
            </a:extLst>
          </p:cNvPr>
          <p:cNvSpPr txBox="1"/>
          <p:nvPr/>
        </p:nvSpPr>
        <p:spPr>
          <a:xfrm>
            <a:off x="838200" y="1643865"/>
            <a:ext cx="10515600" cy="1384995"/>
          </a:xfrm>
          <a:prstGeom prst="rect">
            <a:avLst/>
          </a:prstGeom>
          <a:noFill/>
        </p:spPr>
        <p:txBody>
          <a:bodyPr wrap="square">
            <a:spAutoFit/>
          </a:bodyPr>
          <a:lstStyle/>
          <a:p>
            <a:pPr marL="457200" indent="-457200">
              <a:buFont typeface="Arial" panose="020B0604020202020204" pitchFamily="34" charset="0"/>
              <a:buChar char="•"/>
            </a:pPr>
            <a:r>
              <a:rPr lang="en-US" sz="2800" dirty="0"/>
              <a:t>Camera trapping—“capturing” a photograph remotely</a:t>
            </a:r>
          </a:p>
          <a:p>
            <a:pPr marL="457200" indent="-457200">
              <a:buFont typeface="Arial" panose="020B0604020202020204" pitchFamily="34" charset="0"/>
              <a:buChar char="•"/>
            </a:pPr>
            <a:r>
              <a:rPr lang="en-US" sz="2800" dirty="0"/>
              <a:t>Camera traps are heat- or motion-activated cameras placed in various wildlife areas</a:t>
            </a:r>
          </a:p>
        </p:txBody>
      </p:sp>
      <p:pic>
        <p:nvPicPr>
          <p:cNvPr id="8" name="Picture 7" descr="A deer with large ears&#10;&#10;Description automatically generated">
            <a:extLst>
              <a:ext uri="{FF2B5EF4-FFF2-40B4-BE49-F238E27FC236}">
                <a16:creationId xmlns:a16="http://schemas.microsoft.com/office/drawing/2014/main" id="{4C640E15-F089-536B-AFD9-81D4C6A81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614" y="3161616"/>
            <a:ext cx="3853386" cy="2167530"/>
          </a:xfrm>
          <a:prstGeom prst="rect">
            <a:avLst/>
          </a:prstGeom>
        </p:spPr>
      </p:pic>
      <p:pic>
        <p:nvPicPr>
          <p:cNvPr id="10" name="Picture 9" descr="A deer in a grassy field&#10;&#10;Description automatically generated">
            <a:extLst>
              <a:ext uri="{FF2B5EF4-FFF2-40B4-BE49-F238E27FC236}">
                <a16:creationId xmlns:a16="http://schemas.microsoft.com/office/drawing/2014/main" id="{BB9AAD94-AE1A-09E7-C5F9-30459C268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46" y="3161616"/>
            <a:ext cx="3853386" cy="2167530"/>
          </a:xfrm>
          <a:prstGeom prst="rect">
            <a:avLst/>
          </a:prstGeom>
        </p:spPr>
      </p:pic>
      <p:pic>
        <p:nvPicPr>
          <p:cNvPr id="12" name="Picture 11" descr="A bird standing on grass&#10;&#10;Description automatically generated">
            <a:extLst>
              <a:ext uri="{FF2B5EF4-FFF2-40B4-BE49-F238E27FC236}">
                <a16:creationId xmlns:a16="http://schemas.microsoft.com/office/drawing/2014/main" id="{B014F082-5191-771E-EA9F-43B061380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6109" y="4080267"/>
            <a:ext cx="4031528" cy="2267735"/>
          </a:xfrm>
          <a:prstGeom prst="rect">
            <a:avLst/>
          </a:prstGeom>
        </p:spPr>
      </p:pic>
    </p:spTree>
    <p:extLst>
      <p:ext uri="{BB962C8B-B14F-4D97-AF65-F5344CB8AC3E}">
        <p14:creationId xmlns:p14="http://schemas.microsoft.com/office/powerpoint/2010/main" val="3226933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D19B-B7AA-63FD-35B3-A0236D3B8B2B}"/>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40A8FA98-BB52-787C-9307-4342D3377FC8}"/>
              </a:ext>
            </a:extLst>
          </p:cNvPr>
          <p:cNvSpPr>
            <a:spLocks noGrp="1"/>
          </p:cNvSpPr>
          <p:nvPr>
            <p:ph idx="1"/>
          </p:nvPr>
        </p:nvSpPr>
        <p:spPr/>
        <p:txBody>
          <a:bodyPr/>
          <a:lstStyle/>
          <a:p>
            <a:pPr marL="0" indent="0">
              <a:buNone/>
            </a:pPr>
            <a:r>
              <a:rPr lang="en-US" dirty="0"/>
              <a:t>4) Object Detection for Ecological Camera Trap Data:</a:t>
            </a:r>
          </a:p>
          <a:p>
            <a:r>
              <a:rPr lang="en-US" dirty="0"/>
              <a:t>Faster RCNN: </a:t>
            </a:r>
            <a:r>
              <a:rPr lang="en-US" b="1" i="0" dirty="0">
                <a:solidFill>
                  <a:srgbClr val="0D0D0D"/>
                </a:solidFill>
                <a:effectLst/>
                <a:latin typeface="Söhne"/>
              </a:rPr>
              <a:t>Two-Step Detection</a:t>
            </a:r>
            <a:r>
              <a:rPr lang="en-US" b="0" i="0" dirty="0">
                <a:solidFill>
                  <a:srgbClr val="0D0D0D"/>
                </a:solidFill>
                <a:effectLst/>
                <a:latin typeface="Söhne"/>
              </a:rPr>
              <a:t>: It first generates proposals for object locations and then classifies these proposals into specific categories using CNN features.</a:t>
            </a:r>
          </a:p>
          <a:p>
            <a:r>
              <a:rPr lang="en-US" dirty="0"/>
              <a:t>YOLOv2: </a:t>
            </a:r>
            <a:r>
              <a:rPr lang="en-US" b="1" i="0" dirty="0">
                <a:solidFill>
                  <a:srgbClr val="0D0D0D"/>
                </a:solidFill>
                <a:effectLst/>
                <a:latin typeface="Söhne"/>
              </a:rPr>
              <a:t>Single Neural Network</a:t>
            </a:r>
            <a:r>
              <a:rPr lang="en-US" b="0" i="0" dirty="0">
                <a:solidFill>
                  <a:srgbClr val="0D0D0D"/>
                </a:solidFill>
                <a:effectLst/>
                <a:latin typeface="Söhne"/>
              </a:rPr>
              <a:t>: YOLO uses a single convolutional network that predicts multiple bounding boxes and class probabilities for those boxes simultaneously.[4]</a:t>
            </a:r>
            <a:endParaRPr lang="en-US" dirty="0"/>
          </a:p>
        </p:txBody>
      </p:sp>
      <p:pic>
        <p:nvPicPr>
          <p:cNvPr id="5" name="Picture 4">
            <a:extLst>
              <a:ext uri="{FF2B5EF4-FFF2-40B4-BE49-F238E27FC236}">
                <a16:creationId xmlns:a16="http://schemas.microsoft.com/office/drawing/2014/main" id="{683249DE-E7F5-1A36-D9D1-71D6F9C00483}"/>
              </a:ext>
            </a:extLst>
          </p:cNvPr>
          <p:cNvPicPr>
            <a:picLocks noChangeAspect="1"/>
          </p:cNvPicPr>
          <p:nvPr/>
        </p:nvPicPr>
        <p:blipFill>
          <a:blip r:embed="rId2"/>
          <a:stretch>
            <a:fillRect/>
          </a:stretch>
        </p:blipFill>
        <p:spPr>
          <a:xfrm>
            <a:off x="7851085" y="4484276"/>
            <a:ext cx="2890488" cy="1911699"/>
          </a:xfrm>
          <a:prstGeom prst="rect">
            <a:avLst/>
          </a:prstGeom>
        </p:spPr>
      </p:pic>
    </p:spTree>
    <p:extLst>
      <p:ext uri="{BB962C8B-B14F-4D97-AF65-F5344CB8AC3E}">
        <p14:creationId xmlns:p14="http://schemas.microsoft.com/office/powerpoint/2010/main" val="2642264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689D-94C0-288E-4032-2B82E625A7AC}"/>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0EAE41B7-4145-5BE0-C30F-373C72692D90}"/>
              </a:ext>
            </a:extLst>
          </p:cNvPr>
          <p:cNvSpPr>
            <a:spLocks noGrp="1"/>
          </p:cNvSpPr>
          <p:nvPr>
            <p:ph idx="1"/>
          </p:nvPr>
        </p:nvSpPr>
        <p:spPr>
          <a:xfrm>
            <a:off x="838200" y="1967023"/>
            <a:ext cx="7040526" cy="4209940"/>
          </a:xfrm>
        </p:spPr>
        <p:txBody>
          <a:bodyPr/>
          <a:lstStyle/>
          <a:p>
            <a:pPr marL="0" indent="0">
              <a:buNone/>
            </a:pPr>
            <a:r>
              <a:rPr lang="en-US" dirty="0"/>
              <a:t>5) High speed drone detection</a:t>
            </a:r>
            <a:endParaRPr lang="en-US" b="0" i="0" dirty="0">
              <a:solidFill>
                <a:srgbClr val="0D0D0D"/>
              </a:solidFill>
              <a:effectLst/>
              <a:latin typeface="Söhne"/>
            </a:endParaRPr>
          </a:p>
          <a:p>
            <a:r>
              <a:rPr lang="en-US" b="0" i="0" dirty="0">
                <a:solidFill>
                  <a:srgbClr val="0D0D0D"/>
                </a:solidFill>
                <a:effectLst/>
                <a:latin typeface="Söhne"/>
              </a:rPr>
              <a:t>Utilized the medium-size model (M-model) of YOLO-V8 optimized for high-speed an</a:t>
            </a:r>
          </a:p>
          <a:p>
            <a:r>
              <a:rPr lang="en-US" b="0" i="0" dirty="0">
                <a:solidFill>
                  <a:srgbClr val="0D0D0D"/>
                </a:solidFill>
                <a:effectLst/>
                <a:latin typeface="Söhne"/>
              </a:rPr>
              <a:t>Employed a modified copy &amp; paste technique extensively a specialized layer added to the feature pyramid within the YOLO architecture to enhance the detection of small-sized objects. [5]</a:t>
            </a:r>
            <a:endParaRPr lang="en-US" dirty="0"/>
          </a:p>
        </p:txBody>
      </p:sp>
      <p:pic>
        <p:nvPicPr>
          <p:cNvPr id="5" name="Picture 4">
            <a:extLst>
              <a:ext uri="{FF2B5EF4-FFF2-40B4-BE49-F238E27FC236}">
                <a16:creationId xmlns:a16="http://schemas.microsoft.com/office/drawing/2014/main" id="{73621938-C2FE-18FA-9356-2FD85958F5CB}"/>
              </a:ext>
            </a:extLst>
          </p:cNvPr>
          <p:cNvPicPr>
            <a:picLocks noChangeAspect="1"/>
          </p:cNvPicPr>
          <p:nvPr/>
        </p:nvPicPr>
        <p:blipFill>
          <a:blip r:embed="rId3"/>
          <a:stretch>
            <a:fillRect/>
          </a:stretch>
        </p:blipFill>
        <p:spPr>
          <a:xfrm>
            <a:off x="8019799" y="2690534"/>
            <a:ext cx="3747018" cy="3069544"/>
          </a:xfrm>
          <a:prstGeom prst="rect">
            <a:avLst/>
          </a:prstGeom>
        </p:spPr>
      </p:pic>
    </p:spTree>
    <p:extLst>
      <p:ext uri="{BB962C8B-B14F-4D97-AF65-F5344CB8AC3E}">
        <p14:creationId xmlns:p14="http://schemas.microsoft.com/office/powerpoint/2010/main" val="3208291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20CD-C3A7-308F-E91A-CB4012A22092}"/>
              </a:ext>
            </a:extLst>
          </p:cNvPr>
          <p:cNvSpPr>
            <a:spLocks noGrp="1"/>
          </p:cNvSpPr>
          <p:nvPr>
            <p:ph type="title"/>
          </p:nvPr>
        </p:nvSpPr>
        <p:spPr>
          <a:xfrm>
            <a:off x="838200" y="313754"/>
            <a:ext cx="10515600" cy="1325563"/>
          </a:xfrm>
        </p:spPr>
        <p:txBody>
          <a:bodyPr>
            <a:normAutofit fontScale="90000"/>
          </a:bodyPr>
          <a:lstStyle/>
          <a:p>
            <a:r>
              <a:rPr lang="en-US" dirty="0"/>
              <a:t>Architecture of Proposed MRF with YOLO, </a:t>
            </a:r>
            <a:br>
              <a:rPr lang="en-US" dirty="0"/>
            </a:br>
            <a:r>
              <a:rPr lang="en-US" dirty="0"/>
              <a:t>whenever we build </a:t>
            </a:r>
            <a:r>
              <a:rPr lang="en-US" dirty="0" err="1"/>
              <a:t>asystem</a:t>
            </a:r>
            <a:r>
              <a:rPr lang="en-US" dirty="0"/>
              <a:t> the picture is important, do decide your win/loss situation </a:t>
            </a:r>
          </a:p>
        </p:txBody>
      </p:sp>
      <p:sp>
        <p:nvSpPr>
          <p:cNvPr id="6" name="Content Placeholder 5">
            <a:extLst>
              <a:ext uri="{FF2B5EF4-FFF2-40B4-BE49-F238E27FC236}">
                <a16:creationId xmlns:a16="http://schemas.microsoft.com/office/drawing/2014/main" id="{329B8F1D-B892-8849-1CCB-F517C71F5D32}"/>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2D8611B4-A3C2-8B93-BE35-25610F2AFAE5}"/>
              </a:ext>
            </a:extLst>
          </p:cNvPr>
          <p:cNvPicPr>
            <a:picLocks noChangeAspect="1"/>
          </p:cNvPicPr>
          <p:nvPr/>
        </p:nvPicPr>
        <p:blipFill>
          <a:blip r:embed="rId3"/>
          <a:stretch>
            <a:fillRect/>
          </a:stretch>
        </p:blipFill>
        <p:spPr>
          <a:xfrm>
            <a:off x="162465" y="1754108"/>
            <a:ext cx="11528056" cy="4494371"/>
          </a:xfrm>
          <a:prstGeom prst="rect">
            <a:avLst/>
          </a:prstGeom>
        </p:spPr>
      </p:pic>
      <p:sp>
        <p:nvSpPr>
          <p:cNvPr id="11" name="TextBox 10">
            <a:extLst>
              <a:ext uri="{FF2B5EF4-FFF2-40B4-BE49-F238E27FC236}">
                <a16:creationId xmlns:a16="http://schemas.microsoft.com/office/drawing/2014/main" id="{B12E1F2B-5D5F-F4F1-CAB9-DB262A951E29}"/>
              </a:ext>
            </a:extLst>
          </p:cNvPr>
          <p:cNvSpPr txBox="1"/>
          <p:nvPr/>
        </p:nvSpPr>
        <p:spPr>
          <a:xfrm>
            <a:off x="9174823" y="5260369"/>
            <a:ext cx="976044" cy="369332"/>
          </a:xfrm>
          <a:prstGeom prst="rect">
            <a:avLst/>
          </a:prstGeom>
          <a:noFill/>
        </p:spPr>
        <p:txBody>
          <a:bodyPr wrap="square" rtlCol="0">
            <a:spAutoFit/>
          </a:bodyPr>
          <a:lstStyle/>
          <a:p>
            <a:r>
              <a:rPr lang="en-US" dirty="0"/>
              <a:t>Results</a:t>
            </a:r>
          </a:p>
        </p:txBody>
      </p:sp>
      <p:sp>
        <p:nvSpPr>
          <p:cNvPr id="12" name="TextBox 11">
            <a:extLst>
              <a:ext uri="{FF2B5EF4-FFF2-40B4-BE49-F238E27FC236}">
                <a16:creationId xmlns:a16="http://schemas.microsoft.com/office/drawing/2014/main" id="{48FDC9F2-01C6-AEFD-3FD7-FDB2AF993612}"/>
              </a:ext>
            </a:extLst>
          </p:cNvPr>
          <p:cNvSpPr txBox="1"/>
          <p:nvPr/>
        </p:nvSpPr>
        <p:spPr>
          <a:xfrm>
            <a:off x="11339715" y="2673807"/>
            <a:ext cx="852285" cy="369332"/>
          </a:xfrm>
          <a:prstGeom prst="rect">
            <a:avLst/>
          </a:prstGeom>
          <a:noFill/>
        </p:spPr>
        <p:txBody>
          <a:bodyPr wrap="none" rtlCol="0">
            <a:spAutoFit/>
          </a:bodyPr>
          <a:lstStyle/>
          <a:p>
            <a:r>
              <a:rPr lang="en-US" dirty="0"/>
              <a:t>Results</a:t>
            </a:r>
          </a:p>
        </p:txBody>
      </p:sp>
      <p:pic>
        <p:nvPicPr>
          <p:cNvPr id="16" name="Content Placeholder 4">
            <a:extLst>
              <a:ext uri="{FF2B5EF4-FFF2-40B4-BE49-F238E27FC236}">
                <a16:creationId xmlns:a16="http://schemas.microsoft.com/office/drawing/2014/main" id="{3337483F-2043-981E-B663-DD823DC3CB4D}"/>
              </a:ext>
            </a:extLst>
          </p:cNvPr>
          <p:cNvPicPr>
            <a:picLocks noChangeAspect="1"/>
          </p:cNvPicPr>
          <p:nvPr/>
        </p:nvPicPr>
        <p:blipFill>
          <a:blip r:embed="rId4"/>
          <a:stretch>
            <a:fillRect/>
          </a:stretch>
        </p:blipFill>
        <p:spPr>
          <a:xfrm>
            <a:off x="843755" y="3916442"/>
            <a:ext cx="1959901" cy="855519"/>
          </a:xfrm>
          <a:prstGeom prst="rect">
            <a:avLst/>
          </a:prstGeom>
        </p:spPr>
      </p:pic>
      <p:sp>
        <p:nvSpPr>
          <p:cNvPr id="18" name="TextBox 17">
            <a:extLst>
              <a:ext uri="{FF2B5EF4-FFF2-40B4-BE49-F238E27FC236}">
                <a16:creationId xmlns:a16="http://schemas.microsoft.com/office/drawing/2014/main" id="{55C454B4-6E19-E575-EF49-957F41AE61F4}"/>
              </a:ext>
            </a:extLst>
          </p:cNvPr>
          <p:cNvSpPr txBox="1"/>
          <p:nvPr/>
        </p:nvSpPr>
        <p:spPr>
          <a:xfrm>
            <a:off x="4232953" y="1900717"/>
            <a:ext cx="4293827" cy="2031325"/>
          </a:xfrm>
          <a:prstGeom prst="rect">
            <a:avLst/>
          </a:prstGeom>
          <a:noFill/>
          <a:ln>
            <a:solidFill>
              <a:srgbClr val="FF0000"/>
            </a:solidFill>
          </a:ln>
        </p:spPr>
        <p:txBody>
          <a:bodyPr wrap="square" rtlCol="0">
            <a:spAutoFit/>
          </a:bodyPr>
          <a:lstStyle/>
          <a:p>
            <a:r>
              <a:rPr lang="en-US" dirty="0"/>
              <a:t>Filters</a:t>
            </a:r>
          </a:p>
          <a:p>
            <a:endParaRPr lang="en-US" dirty="0"/>
          </a:p>
          <a:p>
            <a:endParaRPr lang="en-US" dirty="0"/>
          </a:p>
          <a:p>
            <a:endParaRPr lang="en-US" dirty="0"/>
          </a:p>
          <a:p>
            <a:endParaRPr lang="en-US" dirty="0"/>
          </a:p>
          <a:p>
            <a:endParaRPr lang="en-US" dirty="0"/>
          </a:p>
          <a:p>
            <a:r>
              <a:rPr lang="en-US" dirty="0">
                <a:solidFill>
                  <a:schemeClr val="bg1"/>
                </a:solidFill>
              </a:rPr>
              <a:t>As </a:t>
            </a:r>
          </a:p>
        </p:txBody>
      </p:sp>
      <p:sp>
        <p:nvSpPr>
          <p:cNvPr id="20" name="TextBox 19">
            <a:extLst>
              <a:ext uri="{FF2B5EF4-FFF2-40B4-BE49-F238E27FC236}">
                <a16:creationId xmlns:a16="http://schemas.microsoft.com/office/drawing/2014/main" id="{6BCB6B1C-A1D1-8B8B-516D-C9AD9C14D598}"/>
              </a:ext>
            </a:extLst>
          </p:cNvPr>
          <p:cNvSpPr txBox="1"/>
          <p:nvPr/>
        </p:nvSpPr>
        <p:spPr>
          <a:xfrm>
            <a:off x="162465" y="3781505"/>
            <a:ext cx="2838887" cy="923330"/>
          </a:xfrm>
          <a:prstGeom prst="rect">
            <a:avLst/>
          </a:prstGeom>
          <a:noFill/>
          <a:ln>
            <a:solidFill>
              <a:srgbClr val="C00000"/>
            </a:solidFill>
          </a:ln>
        </p:spPr>
        <p:txBody>
          <a:bodyPr wrap="square" rtlCol="0">
            <a:spAutoFit/>
          </a:bodyPr>
          <a:lstStyle/>
          <a:p>
            <a:r>
              <a:rPr lang="en-US" dirty="0"/>
              <a:t>YOLOv8</a:t>
            </a:r>
          </a:p>
          <a:p>
            <a:endParaRPr lang="en-US" dirty="0"/>
          </a:p>
          <a:p>
            <a:r>
              <a:rPr lang="en-US" dirty="0">
                <a:solidFill>
                  <a:schemeClr val="bg1"/>
                </a:solidFill>
              </a:rPr>
              <a:t>as</a:t>
            </a:r>
          </a:p>
        </p:txBody>
      </p:sp>
      <p:pic>
        <p:nvPicPr>
          <p:cNvPr id="21" name="Picture 20">
            <a:extLst>
              <a:ext uri="{FF2B5EF4-FFF2-40B4-BE49-F238E27FC236}">
                <a16:creationId xmlns:a16="http://schemas.microsoft.com/office/drawing/2014/main" id="{8CF4D1BB-079D-1AF2-AC34-2D5D9CD2FE95}"/>
              </a:ext>
            </a:extLst>
          </p:cNvPr>
          <p:cNvPicPr>
            <a:picLocks noChangeAspect="1"/>
          </p:cNvPicPr>
          <p:nvPr/>
        </p:nvPicPr>
        <p:blipFill>
          <a:blip r:embed="rId5"/>
          <a:stretch>
            <a:fillRect/>
          </a:stretch>
        </p:blipFill>
        <p:spPr>
          <a:xfrm>
            <a:off x="162465" y="5933148"/>
            <a:ext cx="3604212" cy="440716"/>
          </a:xfrm>
          <a:prstGeom prst="rect">
            <a:avLst/>
          </a:prstGeom>
        </p:spPr>
      </p:pic>
    </p:spTree>
    <p:extLst>
      <p:ext uri="{BB962C8B-B14F-4D97-AF65-F5344CB8AC3E}">
        <p14:creationId xmlns:p14="http://schemas.microsoft.com/office/powerpoint/2010/main" val="3832902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99B0-480A-AA3F-C833-232568155963}"/>
              </a:ext>
            </a:extLst>
          </p:cNvPr>
          <p:cNvSpPr>
            <a:spLocks noGrp="1"/>
          </p:cNvSpPr>
          <p:nvPr>
            <p:ph type="title"/>
          </p:nvPr>
        </p:nvSpPr>
        <p:spPr>
          <a:xfrm>
            <a:off x="612169" y="0"/>
            <a:ext cx="10515600" cy="1325563"/>
          </a:xfrm>
        </p:spPr>
        <p:txBody>
          <a:bodyPr/>
          <a:lstStyle/>
          <a:p>
            <a:r>
              <a:rPr lang="en-US" dirty="0"/>
              <a:t>YOLOv8 Architecture</a:t>
            </a:r>
          </a:p>
        </p:txBody>
      </p:sp>
      <p:pic>
        <p:nvPicPr>
          <p:cNvPr id="5" name="Content Placeholder 4">
            <a:extLst>
              <a:ext uri="{FF2B5EF4-FFF2-40B4-BE49-F238E27FC236}">
                <a16:creationId xmlns:a16="http://schemas.microsoft.com/office/drawing/2014/main" id="{E0A9496D-8830-31AB-81D4-97BC54A021CC}"/>
              </a:ext>
            </a:extLst>
          </p:cNvPr>
          <p:cNvPicPr>
            <a:picLocks noGrp="1" noChangeAspect="1"/>
          </p:cNvPicPr>
          <p:nvPr>
            <p:ph idx="1"/>
          </p:nvPr>
        </p:nvPicPr>
        <p:blipFill>
          <a:blip r:embed="rId2"/>
          <a:stretch>
            <a:fillRect/>
          </a:stretch>
        </p:blipFill>
        <p:spPr>
          <a:xfrm>
            <a:off x="256854" y="1068512"/>
            <a:ext cx="8167333" cy="3565133"/>
          </a:xfrm>
        </p:spPr>
      </p:pic>
      <p:sp>
        <p:nvSpPr>
          <p:cNvPr id="7" name="TextBox 6">
            <a:extLst>
              <a:ext uri="{FF2B5EF4-FFF2-40B4-BE49-F238E27FC236}">
                <a16:creationId xmlns:a16="http://schemas.microsoft.com/office/drawing/2014/main" id="{C3F431B6-1569-E98A-9153-0ACC5D40D37D}"/>
              </a:ext>
            </a:extLst>
          </p:cNvPr>
          <p:cNvSpPr txBox="1"/>
          <p:nvPr/>
        </p:nvSpPr>
        <p:spPr>
          <a:xfrm>
            <a:off x="256854" y="4633645"/>
            <a:ext cx="11055052" cy="2308324"/>
          </a:xfrm>
          <a:prstGeom prst="rect">
            <a:avLst/>
          </a:prstGeom>
          <a:noFill/>
        </p:spPr>
        <p:txBody>
          <a:bodyPr wrap="square">
            <a:spAutoFit/>
          </a:bodyPr>
          <a:lstStyle/>
          <a:p>
            <a:pPr algn="l">
              <a:buFont typeface="+mj-lt"/>
              <a:buAutoNum type="arabicPeriod"/>
            </a:pPr>
            <a:r>
              <a:rPr lang="en-US" b="1" i="0" dirty="0">
                <a:solidFill>
                  <a:srgbClr val="0D0D0D"/>
                </a:solidFill>
                <a:effectLst/>
                <a:latin typeface="Söhne"/>
              </a:rPr>
              <a:t>Split Layer</a:t>
            </a:r>
            <a:r>
              <a:rPr lang="en-US" b="0" i="0" dirty="0">
                <a:solidFill>
                  <a:srgbClr val="0D0D0D"/>
                </a:solidFill>
                <a:effectLst/>
                <a:latin typeface="Söhne"/>
              </a:rPr>
              <a:t>: Divides input data in different network branches.</a:t>
            </a:r>
          </a:p>
          <a:p>
            <a:pPr algn="l">
              <a:buFont typeface="+mj-lt"/>
              <a:buAutoNum type="arabicPeriod"/>
            </a:pPr>
            <a:r>
              <a:rPr lang="en-US" b="1" i="0" dirty="0">
                <a:solidFill>
                  <a:srgbClr val="0D0D0D"/>
                </a:solidFill>
                <a:effectLst/>
                <a:latin typeface="Söhne"/>
              </a:rPr>
              <a:t>Mul (Multiply) Layer</a:t>
            </a:r>
            <a:r>
              <a:rPr lang="en-US" b="0" i="0" dirty="0">
                <a:solidFill>
                  <a:srgbClr val="0D0D0D"/>
                </a:solidFill>
                <a:effectLst/>
                <a:latin typeface="Söhne"/>
              </a:rPr>
              <a:t>: Scales input data.</a:t>
            </a:r>
          </a:p>
          <a:p>
            <a:pPr algn="l">
              <a:buFont typeface="+mj-lt"/>
              <a:buAutoNum type="arabicPeriod"/>
            </a:pPr>
            <a:r>
              <a:rPr lang="en-US" b="1" i="0" dirty="0">
                <a:solidFill>
                  <a:srgbClr val="0D0D0D"/>
                </a:solidFill>
                <a:effectLst/>
                <a:latin typeface="Söhne"/>
              </a:rPr>
              <a:t>Add Layer</a:t>
            </a:r>
            <a:r>
              <a:rPr lang="en-US" b="0" i="0" dirty="0">
                <a:solidFill>
                  <a:srgbClr val="0D0D0D"/>
                </a:solidFill>
                <a:effectLst/>
                <a:latin typeface="Söhne"/>
              </a:rPr>
              <a:t>: Performs element-wise addition, implement skip connections</a:t>
            </a:r>
          </a:p>
          <a:p>
            <a:pPr algn="l">
              <a:buFont typeface="+mj-lt"/>
              <a:buAutoNum type="arabicPeriod"/>
            </a:pPr>
            <a:r>
              <a:rPr lang="en-US" b="1" i="0" dirty="0">
                <a:solidFill>
                  <a:srgbClr val="0D0D0D"/>
                </a:solidFill>
                <a:effectLst/>
                <a:latin typeface="Söhne"/>
              </a:rPr>
              <a:t>Pow (Power) Layer</a:t>
            </a:r>
            <a:r>
              <a:rPr lang="en-US" b="0" i="0" dirty="0">
                <a:solidFill>
                  <a:srgbClr val="0D0D0D"/>
                </a:solidFill>
                <a:effectLst/>
                <a:latin typeface="Söhne"/>
              </a:rPr>
              <a:t>: Applies a power function to each input element, adjusting feature activation dynamics.</a:t>
            </a:r>
          </a:p>
          <a:p>
            <a:pPr algn="l">
              <a:buFont typeface="+mj-lt"/>
              <a:buAutoNum type="arabicPeriod"/>
            </a:pPr>
            <a:r>
              <a:rPr lang="en-US" b="1" i="0" dirty="0" err="1">
                <a:solidFill>
                  <a:srgbClr val="0D0D0D"/>
                </a:solidFill>
                <a:effectLst/>
                <a:latin typeface="Söhne"/>
              </a:rPr>
              <a:t>Concat</a:t>
            </a:r>
            <a:r>
              <a:rPr lang="en-US" b="1" i="0" dirty="0">
                <a:solidFill>
                  <a:srgbClr val="0D0D0D"/>
                </a:solidFill>
                <a:effectLst/>
                <a:latin typeface="Söhne"/>
              </a:rPr>
              <a:t> (Concatenate) Layer</a:t>
            </a:r>
            <a:r>
              <a:rPr lang="en-US" b="0" i="0" dirty="0">
                <a:solidFill>
                  <a:srgbClr val="0D0D0D"/>
                </a:solidFill>
                <a:effectLst/>
                <a:latin typeface="Söhne"/>
              </a:rPr>
              <a:t>: Merges feature maps from different branches to combine diverse features.</a:t>
            </a:r>
          </a:p>
          <a:p>
            <a:pPr algn="l">
              <a:buFont typeface="+mj-lt"/>
              <a:buAutoNum type="arabicPeriod"/>
            </a:pPr>
            <a:r>
              <a:rPr lang="en-US" b="1" i="0" dirty="0">
                <a:solidFill>
                  <a:srgbClr val="0D0D0D"/>
                </a:solidFill>
                <a:effectLst/>
                <a:latin typeface="Söhne"/>
              </a:rPr>
              <a:t>Reshape Layer</a:t>
            </a:r>
            <a:r>
              <a:rPr lang="en-US" b="0" i="0" dirty="0">
                <a:solidFill>
                  <a:srgbClr val="0D0D0D"/>
                </a:solidFill>
                <a:effectLst/>
                <a:latin typeface="Söhne"/>
              </a:rPr>
              <a:t>: Changes tensor dimensions to fit subsequent layers or output requirements.</a:t>
            </a:r>
          </a:p>
          <a:p>
            <a:pPr algn="l">
              <a:buFont typeface="+mj-lt"/>
              <a:buAutoNum type="arabicPeriod"/>
            </a:pPr>
            <a:r>
              <a:rPr lang="en-US" b="1" i="0" dirty="0">
                <a:solidFill>
                  <a:srgbClr val="0D0D0D"/>
                </a:solidFill>
                <a:effectLst/>
                <a:latin typeface="Söhne"/>
              </a:rPr>
              <a:t>Output Layer</a:t>
            </a:r>
            <a:r>
              <a:rPr lang="en-US" b="0" i="0" dirty="0">
                <a:solidFill>
                  <a:srgbClr val="0D0D0D"/>
                </a:solidFill>
                <a:effectLst/>
                <a:latin typeface="Söhne"/>
              </a:rPr>
              <a:t>: Produces the final predictions including bounding box coordinates, confidence scores, and class probabilities.</a:t>
            </a:r>
          </a:p>
        </p:txBody>
      </p:sp>
    </p:spTree>
    <p:extLst>
      <p:ext uri="{BB962C8B-B14F-4D97-AF65-F5344CB8AC3E}">
        <p14:creationId xmlns:p14="http://schemas.microsoft.com/office/powerpoint/2010/main" val="2374403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F559-3A2A-E3AF-78A0-5856FD97CF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773A53-7285-3C7E-28D0-1BB0D87861F2}"/>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sz="4800" dirty="0"/>
          </a:p>
          <a:p>
            <a:pPr marL="0" indent="0" algn="ctr">
              <a:buNone/>
            </a:pPr>
            <a:r>
              <a:rPr lang="en-US" sz="4800" dirty="0"/>
              <a:t>RESULT ANALYSIS</a:t>
            </a:r>
          </a:p>
        </p:txBody>
      </p:sp>
    </p:spTree>
    <p:extLst>
      <p:ext uri="{BB962C8B-B14F-4D97-AF65-F5344CB8AC3E}">
        <p14:creationId xmlns:p14="http://schemas.microsoft.com/office/powerpoint/2010/main" val="550487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10A4-1C8E-F8C3-685C-CAB4B240B537}"/>
              </a:ext>
            </a:extLst>
          </p:cNvPr>
          <p:cNvSpPr>
            <a:spLocks noGrp="1"/>
          </p:cNvSpPr>
          <p:nvPr>
            <p:ph type="title"/>
          </p:nvPr>
        </p:nvSpPr>
        <p:spPr/>
        <p:txBody>
          <a:bodyPr/>
          <a:lstStyle/>
          <a:p>
            <a:r>
              <a:rPr lang="en-US" dirty="0"/>
              <a:t>Results with Filters </a:t>
            </a:r>
          </a:p>
        </p:txBody>
      </p:sp>
      <p:sp>
        <p:nvSpPr>
          <p:cNvPr id="3" name="Content Placeholder 2">
            <a:extLst>
              <a:ext uri="{FF2B5EF4-FFF2-40B4-BE49-F238E27FC236}">
                <a16:creationId xmlns:a16="http://schemas.microsoft.com/office/drawing/2014/main" id="{B0384FD2-CFF1-6896-D16C-AA4950C806C1}"/>
              </a:ext>
            </a:extLst>
          </p:cNvPr>
          <p:cNvSpPr>
            <a:spLocks noGrp="1"/>
          </p:cNvSpPr>
          <p:nvPr>
            <p:ph idx="1"/>
          </p:nvPr>
        </p:nvSpPr>
        <p:spPr/>
        <p:txBody>
          <a:bodyPr/>
          <a:lstStyle/>
          <a:p>
            <a:endParaRPr lang="en-US" dirty="0"/>
          </a:p>
        </p:txBody>
      </p:sp>
      <p:pic>
        <p:nvPicPr>
          <p:cNvPr id="5" name="Content Placeholder 3" descr="A deer in a grassy area&#10;&#10;Description automatically generated">
            <a:extLst>
              <a:ext uri="{FF2B5EF4-FFF2-40B4-BE49-F238E27FC236}">
                <a16:creationId xmlns:a16="http://schemas.microsoft.com/office/drawing/2014/main" id="{F567A466-31EB-231E-C939-7365A97AE5F8}"/>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11430" y="1690688"/>
            <a:ext cx="4091919" cy="2284717"/>
          </a:xfrm>
          <a:prstGeom prst="rect">
            <a:avLst/>
          </a:prstGeom>
        </p:spPr>
      </p:pic>
      <p:pic>
        <p:nvPicPr>
          <p:cNvPr id="6" name="Content Placeholder 3" descr="A deer in a grassy area&#10;&#10;Description automatically generated">
            <a:extLst>
              <a:ext uri="{FF2B5EF4-FFF2-40B4-BE49-F238E27FC236}">
                <a16:creationId xmlns:a16="http://schemas.microsoft.com/office/drawing/2014/main" id="{A91E7945-D160-EAF2-FF14-DD78C7AD9948}"/>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4153586" y="1690688"/>
            <a:ext cx="3946497" cy="2219493"/>
          </a:xfrm>
          <a:prstGeom prst="rect">
            <a:avLst/>
          </a:prstGeom>
        </p:spPr>
      </p:pic>
      <p:pic>
        <p:nvPicPr>
          <p:cNvPr id="7" name="Content Placeholder 6" descr="A deer in a grassy area&#10;&#10;Description automatically generated">
            <a:extLst>
              <a:ext uri="{FF2B5EF4-FFF2-40B4-BE49-F238E27FC236}">
                <a16:creationId xmlns:a16="http://schemas.microsoft.com/office/drawing/2014/main" id="{F2885EB6-F020-E7CB-42C3-1C8EC91233E3}"/>
              </a:ext>
            </a:extLst>
          </p:cNvPr>
          <p:cNvPicPr>
            <a:picLocks noChangeAspect="1"/>
          </p:cNvPicPr>
          <p:nvPr/>
        </p:nvPicPr>
        <p:blipFill rotWithShape="1">
          <a:blip r:embed="rId4">
            <a:extLst>
              <a:ext uri="{28A0092B-C50C-407E-A947-70E740481C1C}">
                <a14:useLocalDpi xmlns:a14="http://schemas.microsoft.com/office/drawing/2010/main" val="0"/>
              </a:ext>
            </a:extLst>
          </a:blip>
          <a:srcRect b="19"/>
          <a:stretch/>
        </p:blipFill>
        <p:spPr>
          <a:xfrm>
            <a:off x="8161750" y="1690688"/>
            <a:ext cx="3946496" cy="2219493"/>
          </a:xfrm>
          <a:prstGeom prst="rect">
            <a:avLst/>
          </a:prstGeom>
        </p:spPr>
      </p:pic>
      <p:pic>
        <p:nvPicPr>
          <p:cNvPr id="8" name="Content Placeholder 14" descr="A white silhouettes of animals in the sky&#10;&#10;Description automatically generated">
            <a:extLst>
              <a:ext uri="{FF2B5EF4-FFF2-40B4-BE49-F238E27FC236}">
                <a16:creationId xmlns:a16="http://schemas.microsoft.com/office/drawing/2014/main" id="{74BFA97B-5539-AA09-2B64-4EA40392A2F5}"/>
              </a:ext>
            </a:extLst>
          </p:cNvPr>
          <p:cNvPicPr>
            <a:picLocks noChangeAspect="1"/>
          </p:cNvPicPr>
          <p:nvPr/>
        </p:nvPicPr>
        <p:blipFill rotWithShape="1">
          <a:blip r:embed="rId5">
            <a:extLst>
              <a:ext uri="{28A0092B-C50C-407E-A947-70E740481C1C}">
                <a14:useLocalDpi xmlns:a14="http://schemas.microsoft.com/office/drawing/2010/main" val="0"/>
              </a:ext>
            </a:extLst>
          </a:blip>
          <a:srcRect b="19"/>
          <a:stretch/>
        </p:blipFill>
        <p:spPr>
          <a:xfrm>
            <a:off x="3360440" y="3975405"/>
            <a:ext cx="5121350" cy="2880226"/>
          </a:xfrm>
          <a:prstGeom prst="rect">
            <a:avLst/>
          </a:prstGeom>
        </p:spPr>
      </p:pic>
      <p:pic>
        <p:nvPicPr>
          <p:cNvPr id="9" name="Content Placeholder 3" descr="A deer in a grassy area&#10;&#10;Description automatically generated">
            <a:extLst>
              <a:ext uri="{FF2B5EF4-FFF2-40B4-BE49-F238E27FC236}">
                <a16:creationId xmlns:a16="http://schemas.microsoft.com/office/drawing/2014/main" id="{49C2DEA4-4707-08D5-86EE-97A99CDFA221}"/>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4147871" y="1690688"/>
            <a:ext cx="3946497" cy="2219493"/>
          </a:xfrm>
          <a:prstGeom prst="rect">
            <a:avLst/>
          </a:prstGeom>
        </p:spPr>
      </p:pic>
    </p:spTree>
    <p:extLst>
      <p:ext uri="{BB962C8B-B14F-4D97-AF65-F5344CB8AC3E}">
        <p14:creationId xmlns:p14="http://schemas.microsoft.com/office/powerpoint/2010/main" val="2765750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AB14C83F-2A31-0FC7-4B9A-2A7CF4A4C985}"/>
              </a:ext>
            </a:extLst>
          </p:cNvPr>
          <p:cNvSpPr>
            <a:spLocks noGrp="1"/>
          </p:cNvSpPr>
          <p:nvPr>
            <p:ph idx="1"/>
          </p:nvPr>
        </p:nvSpPr>
        <p:spPr/>
        <p:txBody>
          <a:bodyPr/>
          <a:lstStyle/>
          <a:p>
            <a:endParaRPr lang="en-US" dirty="0"/>
          </a:p>
        </p:txBody>
      </p:sp>
      <p:pic>
        <p:nvPicPr>
          <p:cNvPr id="4" name="Content Placeholder 6" descr="A squirrel in a forest&#10;&#10;Description automatically generated">
            <a:extLst>
              <a:ext uri="{FF2B5EF4-FFF2-40B4-BE49-F238E27FC236}">
                <a16:creationId xmlns:a16="http://schemas.microsoft.com/office/drawing/2014/main" id="{A1B5CB2F-326B-1F4B-A61D-93CC4338859C}"/>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155254" y="1825625"/>
            <a:ext cx="3679321" cy="2539943"/>
          </a:xfrm>
          <a:prstGeom prst="rect">
            <a:avLst/>
          </a:prstGeom>
        </p:spPr>
      </p:pic>
      <p:pic>
        <p:nvPicPr>
          <p:cNvPr id="5" name="Content Placeholder 7" descr="A grassy hill with trees and a parking meter&#10;&#10;Description automatically generated with medium confidence">
            <a:extLst>
              <a:ext uri="{FF2B5EF4-FFF2-40B4-BE49-F238E27FC236}">
                <a16:creationId xmlns:a16="http://schemas.microsoft.com/office/drawing/2014/main" id="{29EFCB9A-BBB9-625B-8716-22D8AF987931}"/>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8387725" y="1825625"/>
            <a:ext cx="3679322" cy="2617081"/>
          </a:xfrm>
          <a:prstGeom prst="rect">
            <a:avLst/>
          </a:prstGeom>
        </p:spPr>
      </p:pic>
      <p:pic>
        <p:nvPicPr>
          <p:cNvPr id="6" name="Content Placeholder 3" descr="A grassy area with trees and bushes&#10;&#10;Description automatically generated">
            <a:extLst>
              <a:ext uri="{FF2B5EF4-FFF2-40B4-BE49-F238E27FC236}">
                <a16:creationId xmlns:a16="http://schemas.microsoft.com/office/drawing/2014/main" id="{4151D3B7-D371-00A4-BF5C-7D05ACFAD910}"/>
              </a:ext>
            </a:extLst>
          </p:cNvPr>
          <p:cNvPicPr>
            <a:picLocks noChangeAspect="1"/>
          </p:cNvPicPr>
          <p:nvPr/>
        </p:nvPicPr>
        <p:blipFill rotWithShape="1">
          <a:blip r:embed="rId4">
            <a:extLst>
              <a:ext uri="{28A0092B-C50C-407E-A947-70E740481C1C}">
                <a14:useLocalDpi xmlns:a14="http://schemas.microsoft.com/office/drawing/2010/main" val="0"/>
              </a:ext>
            </a:extLst>
          </a:blip>
          <a:srcRect b="19"/>
          <a:stretch/>
        </p:blipFill>
        <p:spPr>
          <a:xfrm>
            <a:off x="4125851" y="1825625"/>
            <a:ext cx="3679322" cy="2617081"/>
          </a:xfrm>
          <a:prstGeom prst="rect">
            <a:avLst/>
          </a:prstGeom>
        </p:spPr>
      </p:pic>
      <p:sp>
        <p:nvSpPr>
          <p:cNvPr id="7" name="Title 1">
            <a:extLst>
              <a:ext uri="{FF2B5EF4-FFF2-40B4-BE49-F238E27FC236}">
                <a16:creationId xmlns:a16="http://schemas.microsoft.com/office/drawing/2014/main" id="{13DD9543-4BCF-60FB-4BF3-4376ADE279A2}"/>
              </a:ext>
            </a:extLst>
          </p:cNvPr>
          <p:cNvSpPr>
            <a:spLocks noGrp="1"/>
          </p:cNvSpPr>
          <p:nvPr>
            <p:ph type="title"/>
          </p:nvPr>
        </p:nvSpPr>
        <p:spPr>
          <a:xfrm>
            <a:off x="838200" y="365125"/>
            <a:ext cx="10515600" cy="1325563"/>
          </a:xfrm>
        </p:spPr>
        <p:txBody>
          <a:bodyPr/>
          <a:lstStyle/>
          <a:p>
            <a:r>
              <a:rPr lang="en-US" dirty="0"/>
              <a:t>Results with Filters</a:t>
            </a:r>
          </a:p>
        </p:txBody>
      </p:sp>
      <p:pic>
        <p:nvPicPr>
          <p:cNvPr id="8" name="Content Placeholder 4" descr="A black and white image of a cloud&#10;&#10;Description automatically generated">
            <a:extLst>
              <a:ext uri="{FF2B5EF4-FFF2-40B4-BE49-F238E27FC236}">
                <a16:creationId xmlns:a16="http://schemas.microsoft.com/office/drawing/2014/main" id="{A3C7F0D3-7307-2ADA-91CB-A4FA9B302616}"/>
              </a:ext>
            </a:extLst>
          </p:cNvPr>
          <p:cNvPicPr>
            <a:picLocks noChangeAspect="1"/>
          </p:cNvPicPr>
          <p:nvPr/>
        </p:nvPicPr>
        <p:blipFill rotWithShape="1">
          <a:blip r:embed="rId5">
            <a:extLst>
              <a:ext uri="{28A0092B-C50C-407E-A947-70E740481C1C}">
                <a14:useLocalDpi xmlns:a14="http://schemas.microsoft.com/office/drawing/2010/main" val="0"/>
              </a:ext>
            </a:extLst>
          </a:blip>
          <a:srcRect b="19"/>
          <a:stretch/>
        </p:blipFill>
        <p:spPr>
          <a:xfrm>
            <a:off x="3549386" y="4442706"/>
            <a:ext cx="5539946" cy="3115642"/>
          </a:xfrm>
          <a:prstGeom prst="rect">
            <a:avLst/>
          </a:prstGeom>
        </p:spPr>
      </p:pic>
    </p:spTree>
    <p:extLst>
      <p:ext uri="{BB962C8B-B14F-4D97-AF65-F5344CB8AC3E}">
        <p14:creationId xmlns:p14="http://schemas.microsoft.com/office/powerpoint/2010/main" val="2508205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4799-B745-8F31-B827-6B10F35FEE5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E2CD8B7-10AA-68A0-D84F-51775CA1EC93}"/>
              </a:ext>
            </a:extLst>
          </p:cNvPr>
          <p:cNvSpPr>
            <a:spLocks noGrp="1"/>
          </p:cNvSpPr>
          <p:nvPr>
            <p:ph idx="1"/>
          </p:nvPr>
        </p:nvSpPr>
        <p:spPr/>
        <p:txBody>
          <a:bodyPr/>
          <a:lstStyle/>
          <a:p>
            <a:endParaRPr lang="en-US" dirty="0"/>
          </a:p>
        </p:txBody>
      </p:sp>
      <p:pic>
        <p:nvPicPr>
          <p:cNvPr id="4" name="Content Placeholder 4" descr="White spots on a black background&#10;&#10;Description automatically generated">
            <a:extLst>
              <a:ext uri="{FF2B5EF4-FFF2-40B4-BE49-F238E27FC236}">
                <a16:creationId xmlns:a16="http://schemas.microsoft.com/office/drawing/2014/main" id="{E6DDA130-1862-1757-FBD0-1A20A158355F}"/>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3305331" y="4187253"/>
            <a:ext cx="6763826" cy="3817620"/>
          </a:xfrm>
          <a:prstGeom prst="rect">
            <a:avLst/>
          </a:prstGeom>
        </p:spPr>
      </p:pic>
      <p:pic>
        <p:nvPicPr>
          <p:cNvPr id="5" name="Content Placeholder 4" descr="A close-up of a forest&#10;&#10;Description automatically generated">
            <a:extLst>
              <a:ext uri="{FF2B5EF4-FFF2-40B4-BE49-F238E27FC236}">
                <a16:creationId xmlns:a16="http://schemas.microsoft.com/office/drawing/2014/main" id="{CFDE471A-14E8-4180-530F-69609963A8A1}"/>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102890" y="1823230"/>
            <a:ext cx="3899883" cy="2442698"/>
          </a:xfrm>
          <a:prstGeom prst="rect">
            <a:avLst/>
          </a:prstGeom>
        </p:spPr>
      </p:pic>
      <p:pic>
        <p:nvPicPr>
          <p:cNvPr id="6" name="Content Placeholder 4" descr="A deer standing in the woods&#10;&#10;Description automatically generated">
            <a:extLst>
              <a:ext uri="{FF2B5EF4-FFF2-40B4-BE49-F238E27FC236}">
                <a16:creationId xmlns:a16="http://schemas.microsoft.com/office/drawing/2014/main" id="{07161A4E-8829-07F6-9F35-CB6E0B53BB87}"/>
              </a:ext>
            </a:extLst>
          </p:cNvPr>
          <p:cNvPicPr>
            <a:picLocks noChangeAspect="1"/>
          </p:cNvPicPr>
          <p:nvPr/>
        </p:nvPicPr>
        <p:blipFill rotWithShape="1">
          <a:blip r:embed="rId4">
            <a:extLst>
              <a:ext uri="{28A0092B-C50C-407E-A947-70E740481C1C}">
                <a14:useLocalDpi xmlns:a14="http://schemas.microsoft.com/office/drawing/2010/main" val="0"/>
              </a:ext>
            </a:extLst>
          </a:blip>
          <a:srcRect b="19"/>
          <a:stretch/>
        </p:blipFill>
        <p:spPr>
          <a:xfrm>
            <a:off x="4002773" y="1823230"/>
            <a:ext cx="4343380" cy="2442699"/>
          </a:xfrm>
          <a:prstGeom prst="rect">
            <a:avLst/>
          </a:prstGeom>
        </p:spPr>
      </p:pic>
      <p:pic>
        <p:nvPicPr>
          <p:cNvPr id="7" name="Content Placeholder 8" descr="A tree in the woods&#10;&#10;Description automatically generated with medium confidence">
            <a:extLst>
              <a:ext uri="{FF2B5EF4-FFF2-40B4-BE49-F238E27FC236}">
                <a16:creationId xmlns:a16="http://schemas.microsoft.com/office/drawing/2014/main" id="{1F6B68E8-1FF8-6F4A-478D-91F6D1228778}"/>
              </a:ext>
            </a:extLst>
          </p:cNvPr>
          <p:cNvPicPr>
            <a:picLocks noChangeAspect="1"/>
          </p:cNvPicPr>
          <p:nvPr/>
        </p:nvPicPr>
        <p:blipFill rotWithShape="1">
          <a:blip r:embed="rId5">
            <a:extLst>
              <a:ext uri="{28A0092B-C50C-407E-A947-70E740481C1C}">
                <a14:useLocalDpi xmlns:a14="http://schemas.microsoft.com/office/drawing/2010/main" val="0"/>
              </a:ext>
            </a:extLst>
          </a:blip>
          <a:srcRect b="19"/>
          <a:stretch/>
        </p:blipFill>
        <p:spPr>
          <a:xfrm>
            <a:off x="8483470" y="1823230"/>
            <a:ext cx="3605640" cy="2364023"/>
          </a:xfrm>
          <a:prstGeom prst="rect">
            <a:avLst/>
          </a:prstGeom>
        </p:spPr>
      </p:pic>
    </p:spTree>
    <p:extLst>
      <p:ext uri="{BB962C8B-B14F-4D97-AF65-F5344CB8AC3E}">
        <p14:creationId xmlns:p14="http://schemas.microsoft.com/office/powerpoint/2010/main" val="1119763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8C71C-E488-7AF4-C8C1-FF86168FEB3C}"/>
              </a:ext>
            </a:extLst>
          </p:cNvPr>
          <p:cNvSpPr>
            <a:spLocks noGrp="1"/>
          </p:cNvSpPr>
          <p:nvPr>
            <p:ph type="title"/>
          </p:nvPr>
        </p:nvSpPr>
        <p:spPr/>
        <p:txBody>
          <a:bodyPr/>
          <a:lstStyle/>
          <a:p>
            <a:r>
              <a:rPr lang="en-US" dirty="0"/>
              <a:t>Results with proposed MRF</a:t>
            </a:r>
          </a:p>
        </p:txBody>
      </p:sp>
      <p:pic>
        <p:nvPicPr>
          <p:cNvPr id="5" name="Content Placeholder 4">
            <a:extLst>
              <a:ext uri="{FF2B5EF4-FFF2-40B4-BE49-F238E27FC236}">
                <a16:creationId xmlns:a16="http://schemas.microsoft.com/office/drawing/2014/main" id="{6C2D8414-833D-CB07-AF75-54A8523D2E05}"/>
              </a:ext>
            </a:extLst>
          </p:cNvPr>
          <p:cNvPicPr>
            <a:picLocks noGrp="1" noChangeAspect="1"/>
          </p:cNvPicPr>
          <p:nvPr>
            <p:ph idx="1"/>
          </p:nvPr>
        </p:nvPicPr>
        <p:blipFill>
          <a:blip r:embed="rId2"/>
          <a:stretch>
            <a:fillRect/>
          </a:stretch>
        </p:blipFill>
        <p:spPr>
          <a:xfrm>
            <a:off x="6987729" y="1871734"/>
            <a:ext cx="4774347" cy="2692383"/>
          </a:xfrm>
        </p:spPr>
      </p:pic>
      <p:pic>
        <p:nvPicPr>
          <p:cNvPr id="7" name="Picture 6" descr="A close-up of a bush&#10;&#10;Description automatically generated">
            <a:extLst>
              <a:ext uri="{FF2B5EF4-FFF2-40B4-BE49-F238E27FC236}">
                <a16:creationId xmlns:a16="http://schemas.microsoft.com/office/drawing/2014/main" id="{5153DE29-E701-7A01-EC93-F90839DDE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47" y="1921658"/>
            <a:ext cx="4949550" cy="2784122"/>
          </a:xfrm>
          <a:prstGeom prst="rect">
            <a:avLst/>
          </a:prstGeom>
        </p:spPr>
      </p:pic>
    </p:spTree>
    <p:extLst>
      <p:ext uri="{BB962C8B-B14F-4D97-AF65-F5344CB8AC3E}">
        <p14:creationId xmlns:p14="http://schemas.microsoft.com/office/powerpoint/2010/main" val="2721402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E790F-6D72-DB6E-276D-1E19091D727A}"/>
              </a:ext>
            </a:extLst>
          </p:cNvPr>
          <p:cNvSpPr>
            <a:spLocks noGrp="1"/>
          </p:cNvSpPr>
          <p:nvPr>
            <p:ph type="title"/>
          </p:nvPr>
        </p:nvSpPr>
        <p:spPr/>
        <p:txBody>
          <a:bodyPr/>
          <a:lstStyle/>
          <a:p>
            <a:r>
              <a:rPr lang="en-US" dirty="0"/>
              <a:t>Results with YOLOv8</a:t>
            </a:r>
          </a:p>
        </p:txBody>
      </p:sp>
      <p:pic>
        <p:nvPicPr>
          <p:cNvPr id="5" name="Content Placeholder 4" descr="A close-up of a bush&#10;&#10;Description automatically generated">
            <a:extLst>
              <a:ext uri="{FF2B5EF4-FFF2-40B4-BE49-F238E27FC236}">
                <a16:creationId xmlns:a16="http://schemas.microsoft.com/office/drawing/2014/main" id="{305E032A-7DCB-FF7F-84C7-B002160E6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162" y="1690688"/>
            <a:ext cx="7735712" cy="4351338"/>
          </a:xfrm>
        </p:spPr>
      </p:pic>
    </p:spTree>
    <p:extLst>
      <p:ext uri="{BB962C8B-B14F-4D97-AF65-F5344CB8AC3E}">
        <p14:creationId xmlns:p14="http://schemas.microsoft.com/office/powerpoint/2010/main" val="28222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A488-A7E6-F8D0-2A45-7CDABCA7A631}"/>
              </a:ext>
            </a:extLst>
          </p:cNvPr>
          <p:cNvSpPr>
            <a:spLocks noGrp="1"/>
          </p:cNvSpPr>
          <p:nvPr>
            <p:ph type="title"/>
          </p:nvPr>
        </p:nvSpPr>
        <p:spPr/>
        <p:txBody>
          <a:bodyPr/>
          <a:lstStyle/>
          <a:p>
            <a:r>
              <a:rPr lang="en-US" dirty="0"/>
              <a:t>Combination Camera trap and ML</a:t>
            </a:r>
          </a:p>
        </p:txBody>
      </p:sp>
      <p:sp>
        <p:nvSpPr>
          <p:cNvPr id="3" name="Content Placeholder 2">
            <a:extLst>
              <a:ext uri="{FF2B5EF4-FFF2-40B4-BE49-F238E27FC236}">
                <a16:creationId xmlns:a16="http://schemas.microsoft.com/office/drawing/2014/main" id="{3703BB36-146D-5DE1-70FD-D3726453ADFC}"/>
              </a:ext>
            </a:extLst>
          </p:cNvPr>
          <p:cNvSpPr>
            <a:spLocks noGrp="1"/>
          </p:cNvSpPr>
          <p:nvPr>
            <p:ph idx="1"/>
          </p:nvPr>
        </p:nvSpPr>
        <p:spPr/>
        <p:txBody>
          <a:bodyPr>
            <a:normAutofit/>
          </a:bodyPr>
          <a:lstStyle/>
          <a:p>
            <a:r>
              <a:rPr lang="en-US" dirty="0"/>
              <a:t>Machine Learning Integration: The combination of camera traps and machine learning in wildlife detection</a:t>
            </a:r>
          </a:p>
          <a:p>
            <a:r>
              <a:rPr lang="en-US" dirty="0"/>
              <a:t>Object detection is technique to identify and detect objects within an image</a:t>
            </a:r>
          </a:p>
          <a:p>
            <a:r>
              <a:rPr lang="en-US" dirty="0"/>
              <a:t>Wildlife Identification: Machine learning models and pre-trained detectors are used for specific wildlife identification</a:t>
            </a:r>
          </a:p>
          <a:p>
            <a:endParaRPr lang="en-US" dirty="0"/>
          </a:p>
          <a:p>
            <a:pPr marL="0" indent="0">
              <a:buNone/>
            </a:pPr>
            <a:endParaRPr lang="en-US" dirty="0"/>
          </a:p>
        </p:txBody>
      </p:sp>
    </p:spTree>
    <p:extLst>
      <p:ext uri="{BB962C8B-B14F-4D97-AF65-F5344CB8AC3E}">
        <p14:creationId xmlns:p14="http://schemas.microsoft.com/office/powerpoint/2010/main" val="3242585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A814-0904-AD70-DC1F-1C3F7CFE7A46}"/>
              </a:ext>
            </a:extLst>
          </p:cNvPr>
          <p:cNvSpPr>
            <a:spLocks noGrp="1"/>
          </p:cNvSpPr>
          <p:nvPr>
            <p:ph type="title"/>
          </p:nvPr>
        </p:nvSpPr>
        <p:spPr/>
        <p:txBody>
          <a:bodyPr/>
          <a:lstStyle/>
          <a:p>
            <a:r>
              <a:rPr lang="en-US" dirty="0"/>
              <a:t>Results</a:t>
            </a:r>
          </a:p>
        </p:txBody>
      </p:sp>
      <p:pic>
        <p:nvPicPr>
          <p:cNvPr id="5" name="Content Placeholder 4" descr="A close-up of a bush&#10;&#10;Description automatically generated">
            <a:extLst>
              <a:ext uri="{FF2B5EF4-FFF2-40B4-BE49-F238E27FC236}">
                <a16:creationId xmlns:a16="http://schemas.microsoft.com/office/drawing/2014/main" id="{34D574C0-F8A1-3392-16DF-01905F68C0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542070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2862-AE8B-D941-2AF6-9DC07D4490D2}"/>
              </a:ext>
            </a:extLst>
          </p:cNvPr>
          <p:cNvSpPr>
            <a:spLocks noGrp="1"/>
          </p:cNvSpPr>
          <p:nvPr>
            <p:ph type="title"/>
          </p:nvPr>
        </p:nvSpPr>
        <p:spPr/>
        <p:txBody>
          <a:bodyPr/>
          <a:lstStyle/>
          <a:p>
            <a:r>
              <a:rPr lang="en-US" dirty="0"/>
              <a:t>Results</a:t>
            </a:r>
          </a:p>
        </p:txBody>
      </p:sp>
      <p:pic>
        <p:nvPicPr>
          <p:cNvPr id="5" name="Content Placeholder 4" descr="A close-up of a hill with plants&#10;&#10;Description automatically generated">
            <a:extLst>
              <a:ext uri="{FF2B5EF4-FFF2-40B4-BE49-F238E27FC236}">
                <a16:creationId xmlns:a16="http://schemas.microsoft.com/office/drawing/2014/main" id="{4FA79904-A353-FE9E-9E39-31A61269FF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979912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E35-6D1F-80C0-FD9F-ADD0A4980797}"/>
              </a:ext>
            </a:extLst>
          </p:cNvPr>
          <p:cNvSpPr>
            <a:spLocks noGrp="1"/>
          </p:cNvSpPr>
          <p:nvPr>
            <p:ph type="title"/>
          </p:nvPr>
        </p:nvSpPr>
        <p:spPr>
          <a:xfrm>
            <a:off x="838200" y="313754"/>
            <a:ext cx="10515600" cy="1325563"/>
          </a:xfrm>
        </p:spPr>
        <p:txBody>
          <a:bodyPr/>
          <a:lstStyle/>
          <a:p>
            <a:r>
              <a:rPr lang="en-US" dirty="0"/>
              <a:t>Results</a:t>
            </a:r>
          </a:p>
        </p:txBody>
      </p:sp>
      <p:pic>
        <p:nvPicPr>
          <p:cNvPr id="5" name="Content Placeholder 4" descr="A bird flying over a grassy hill&#10;&#10;Description automatically generated">
            <a:extLst>
              <a:ext uri="{FF2B5EF4-FFF2-40B4-BE49-F238E27FC236}">
                <a16:creationId xmlns:a16="http://schemas.microsoft.com/office/drawing/2014/main" id="{7DAD52BE-FE16-A8D3-28AC-F00D574A5A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774254"/>
            <a:ext cx="4351338" cy="4351338"/>
          </a:xfrm>
        </p:spPr>
      </p:pic>
    </p:spTree>
    <p:extLst>
      <p:ext uri="{BB962C8B-B14F-4D97-AF65-F5344CB8AC3E}">
        <p14:creationId xmlns:p14="http://schemas.microsoft.com/office/powerpoint/2010/main" val="1397283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37EA9-AFE0-D127-42D4-C9A89FA898EB}"/>
              </a:ext>
            </a:extLst>
          </p:cNvPr>
          <p:cNvSpPr>
            <a:spLocks noGrp="1"/>
          </p:cNvSpPr>
          <p:nvPr>
            <p:ph type="title"/>
          </p:nvPr>
        </p:nvSpPr>
        <p:spPr/>
        <p:txBody>
          <a:bodyPr/>
          <a:lstStyle/>
          <a:p>
            <a:r>
              <a:rPr lang="en-US" dirty="0"/>
              <a:t>Results</a:t>
            </a:r>
          </a:p>
        </p:txBody>
      </p:sp>
      <p:pic>
        <p:nvPicPr>
          <p:cNvPr id="5" name="Content Placeholder 4" descr="A yellow flower in a field&#10;&#10;Description automatically generated">
            <a:extLst>
              <a:ext uri="{FF2B5EF4-FFF2-40B4-BE49-F238E27FC236}">
                <a16:creationId xmlns:a16="http://schemas.microsoft.com/office/drawing/2014/main" id="{FAE80B8B-92BF-F153-A0FF-1C35B59882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186805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13AA-D7CB-75F7-A180-1296392B27C2}"/>
              </a:ext>
            </a:extLst>
          </p:cNvPr>
          <p:cNvSpPr>
            <a:spLocks noGrp="1"/>
          </p:cNvSpPr>
          <p:nvPr>
            <p:ph type="title"/>
          </p:nvPr>
        </p:nvSpPr>
        <p:spPr/>
        <p:txBody>
          <a:bodyPr/>
          <a:lstStyle/>
          <a:p>
            <a:r>
              <a:rPr lang="en-US" dirty="0"/>
              <a:t>Results</a:t>
            </a:r>
          </a:p>
        </p:txBody>
      </p:sp>
      <p:pic>
        <p:nvPicPr>
          <p:cNvPr id="5" name="Content Placeholder 4" descr="A close-up of a hill with grass&#10;&#10;Description automatically generated">
            <a:extLst>
              <a:ext uri="{FF2B5EF4-FFF2-40B4-BE49-F238E27FC236}">
                <a16:creationId xmlns:a16="http://schemas.microsoft.com/office/drawing/2014/main" id="{1EE4F645-F9E9-564D-D5CD-3A648E30B9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5706554" cy="4351338"/>
          </a:xfrm>
        </p:spPr>
      </p:pic>
    </p:spTree>
    <p:extLst>
      <p:ext uri="{BB962C8B-B14F-4D97-AF65-F5344CB8AC3E}">
        <p14:creationId xmlns:p14="http://schemas.microsoft.com/office/powerpoint/2010/main" val="3864802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8C56-D9E6-6698-5BD7-E6EBAB4130EA}"/>
              </a:ext>
            </a:extLst>
          </p:cNvPr>
          <p:cNvSpPr>
            <a:spLocks noGrp="1"/>
          </p:cNvSpPr>
          <p:nvPr>
            <p:ph type="title"/>
          </p:nvPr>
        </p:nvSpPr>
        <p:spPr/>
        <p:txBody>
          <a:bodyPr/>
          <a:lstStyle/>
          <a:p>
            <a:r>
              <a:rPr lang="en-US" dirty="0"/>
              <a:t>Accuracy analysis</a:t>
            </a:r>
          </a:p>
        </p:txBody>
      </p:sp>
      <p:sp>
        <p:nvSpPr>
          <p:cNvPr id="3" name="Content Placeholder 2">
            <a:extLst>
              <a:ext uri="{FF2B5EF4-FFF2-40B4-BE49-F238E27FC236}">
                <a16:creationId xmlns:a16="http://schemas.microsoft.com/office/drawing/2014/main" id="{3D6F3E74-92AD-6261-1247-B81F5C4BD711}"/>
              </a:ext>
            </a:extLst>
          </p:cNvPr>
          <p:cNvSpPr>
            <a:spLocks noGrp="1"/>
          </p:cNvSpPr>
          <p:nvPr>
            <p:ph idx="1"/>
          </p:nvPr>
        </p:nvSpPr>
        <p:spPr/>
        <p:txBody>
          <a:bodyPr/>
          <a:lstStyle/>
          <a:p>
            <a:pPr marL="0" indent="0">
              <a:buNone/>
            </a:pPr>
            <a:endParaRPr lang="en-US" dirty="0"/>
          </a:p>
          <a:p>
            <a:endParaRPr lang="en-US" dirty="0"/>
          </a:p>
        </p:txBody>
      </p:sp>
      <p:pic>
        <p:nvPicPr>
          <p:cNvPr id="7" name="Picture 6" descr="A graph of a graph&#10;&#10;Description automatically generated with medium confidence">
            <a:extLst>
              <a:ext uri="{FF2B5EF4-FFF2-40B4-BE49-F238E27FC236}">
                <a16:creationId xmlns:a16="http://schemas.microsoft.com/office/drawing/2014/main" id="{1E3C6DEF-2189-A9EF-B0CB-E326748F9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73" y="1415022"/>
            <a:ext cx="6041934" cy="4027956"/>
          </a:xfrm>
          <a:prstGeom prst="rect">
            <a:avLst/>
          </a:prstGeom>
        </p:spPr>
      </p:pic>
      <p:sp>
        <p:nvSpPr>
          <p:cNvPr id="9" name="TextBox 8">
            <a:extLst>
              <a:ext uri="{FF2B5EF4-FFF2-40B4-BE49-F238E27FC236}">
                <a16:creationId xmlns:a16="http://schemas.microsoft.com/office/drawing/2014/main" id="{7A4844E1-FB02-4581-6F5B-E0A76DCAB1F3}"/>
              </a:ext>
            </a:extLst>
          </p:cNvPr>
          <p:cNvSpPr txBox="1"/>
          <p:nvPr/>
        </p:nvSpPr>
        <p:spPr>
          <a:xfrm>
            <a:off x="1787703" y="5577915"/>
            <a:ext cx="925125" cy="369332"/>
          </a:xfrm>
          <a:prstGeom prst="rect">
            <a:avLst/>
          </a:prstGeom>
          <a:noFill/>
        </p:spPr>
        <p:txBody>
          <a:bodyPr wrap="none" rtlCol="0">
            <a:spAutoFit/>
          </a:bodyPr>
          <a:lstStyle/>
          <a:p>
            <a:r>
              <a:rPr lang="en-US" dirty="0"/>
              <a:t>R-Curve</a:t>
            </a:r>
          </a:p>
        </p:txBody>
      </p:sp>
      <p:sp>
        <p:nvSpPr>
          <p:cNvPr id="10" name="TextBox 9">
            <a:extLst>
              <a:ext uri="{FF2B5EF4-FFF2-40B4-BE49-F238E27FC236}">
                <a16:creationId xmlns:a16="http://schemas.microsoft.com/office/drawing/2014/main" id="{E27FFD1F-8A93-841D-576F-ABABA3E7862B}"/>
              </a:ext>
            </a:extLst>
          </p:cNvPr>
          <p:cNvSpPr txBox="1"/>
          <p:nvPr/>
        </p:nvSpPr>
        <p:spPr>
          <a:xfrm>
            <a:off x="7529245" y="5398243"/>
            <a:ext cx="1043747" cy="369332"/>
          </a:xfrm>
          <a:prstGeom prst="rect">
            <a:avLst/>
          </a:prstGeom>
          <a:noFill/>
        </p:spPr>
        <p:txBody>
          <a:bodyPr wrap="none" rtlCol="0">
            <a:spAutoFit/>
          </a:bodyPr>
          <a:lstStyle/>
          <a:p>
            <a:r>
              <a:rPr lang="en-US" dirty="0"/>
              <a:t>PR-Curve</a:t>
            </a:r>
          </a:p>
        </p:txBody>
      </p:sp>
      <p:pic>
        <p:nvPicPr>
          <p:cNvPr id="12" name="Picture 11" descr="A graph of a graph&#10;&#10;Description automatically generated with medium confidence">
            <a:extLst>
              <a:ext uri="{FF2B5EF4-FFF2-40B4-BE49-F238E27FC236}">
                <a16:creationId xmlns:a16="http://schemas.microsoft.com/office/drawing/2014/main" id="{D177D5D1-7B8C-6AE9-6955-1516A562F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865" y="1415023"/>
            <a:ext cx="6041935" cy="3848284"/>
          </a:xfrm>
          <a:prstGeom prst="rect">
            <a:avLst/>
          </a:prstGeom>
        </p:spPr>
      </p:pic>
    </p:spTree>
    <p:extLst>
      <p:ext uri="{BB962C8B-B14F-4D97-AF65-F5344CB8AC3E}">
        <p14:creationId xmlns:p14="http://schemas.microsoft.com/office/powerpoint/2010/main" val="1358683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0A11-F50B-32CF-21BA-2434B8E6A5E2}"/>
              </a:ext>
            </a:extLst>
          </p:cNvPr>
          <p:cNvSpPr>
            <a:spLocks noGrp="1"/>
          </p:cNvSpPr>
          <p:nvPr>
            <p:ph type="title"/>
          </p:nvPr>
        </p:nvSpPr>
        <p:spPr/>
        <p:txBody>
          <a:bodyPr/>
          <a:lstStyle/>
          <a:p>
            <a:r>
              <a:rPr lang="en-US" dirty="0"/>
              <a:t>Accuracy Analysis</a:t>
            </a:r>
          </a:p>
        </p:txBody>
      </p:sp>
      <p:pic>
        <p:nvPicPr>
          <p:cNvPr id="9" name="Content Placeholder 8" descr="A blue squares with black text&#10;&#10;Description automatically generated">
            <a:extLst>
              <a:ext uri="{FF2B5EF4-FFF2-40B4-BE49-F238E27FC236}">
                <a16:creationId xmlns:a16="http://schemas.microsoft.com/office/drawing/2014/main" id="{533FD83F-5461-E10E-83F3-F9B6769878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216" y="1690688"/>
            <a:ext cx="5801784" cy="4351338"/>
          </a:xfrm>
        </p:spPr>
      </p:pic>
      <p:pic>
        <p:nvPicPr>
          <p:cNvPr id="11" name="Picture 10" descr="A graph of a graph&#10;&#10;Description automatically generated with medium confidence">
            <a:extLst>
              <a:ext uri="{FF2B5EF4-FFF2-40B4-BE49-F238E27FC236}">
                <a16:creationId xmlns:a16="http://schemas.microsoft.com/office/drawing/2014/main" id="{80BFC0D5-58AD-48AA-4CED-84138FA78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247" y="1791653"/>
            <a:ext cx="6224112" cy="4149408"/>
          </a:xfrm>
          <a:prstGeom prst="rect">
            <a:avLst/>
          </a:prstGeom>
        </p:spPr>
      </p:pic>
      <p:sp>
        <p:nvSpPr>
          <p:cNvPr id="12" name="TextBox 11">
            <a:extLst>
              <a:ext uri="{FF2B5EF4-FFF2-40B4-BE49-F238E27FC236}">
                <a16:creationId xmlns:a16="http://schemas.microsoft.com/office/drawing/2014/main" id="{2E311820-BC53-096D-F1A4-8A4A4AF0739E}"/>
              </a:ext>
            </a:extLst>
          </p:cNvPr>
          <p:cNvSpPr txBox="1"/>
          <p:nvPr/>
        </p:nvSpPr>
        <p:spPr>
          <a:xfrm>
            <a:off x="1993186" y="6042026"/>
            <a:ext cx="1797030" cy="369332"/>
          </a:xfrm>
          <a:prstGeom prst="rect">
            <a:avLst/>
          </a:prstGeom>
          <a:noFill/>
        </p:spPr>
        <p:txBody>
          <a:bodyPr wrap="none" rtlCol="0">
            <a:spAutoFit/>
          </a:bodyPr>
          <a:lstStyle/>
          <a:p>
            <a:r>
              <a:rPr lang="en-US" dirty="0"/>
              <a:t>Confusion Matrix</a:t>
            </a:r>
          </a:p>
        </p:txBody>
      </p:sp>
    </p:spTree>
    <p:extLst>
      <p:ext uri="{BB962C8B-B14F-4D97-AF65-F5344CB8AC3E}">
        <p14:creationId xmlns:p14="http://schemas.microsoft.com/office/powerpoint/2010/main" val="337891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DBA6-3D8A-2125-FC63-A18BC66D0DF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72651FE-B5FA-4F24-583D-552C0D9A0BFE}"/>
              </a:ext>
            </a:extLst>
          </p:cNvPr>
          <p:cNvSpPr>
            <a:spLocks noGrp="1"/>
          </p:cNvSpPr>
          <p:nvPr>
            <p:ph idx="1"/>
          </p:nvPr>
        </p:nvSpPr>
        <p:spPr/>
        <p:txBody>
          <a:bodyPr/>
          <a:lstStyle/>
          <a:p>
            <a:r>
              <a:rPr lang="en-US" dirty="0"/>
              <a:t>YOLOv8 is best fit for object detection over MRF</a:t>
            </a:r>
          </a:p>
          <a:p>
            <a:r>
              <a:rPr lang="en-US" dirty="0"/>
              <a:t>MRF is more focused on segmentation, and color matching</a:t>
            </a:r>
          </a:p>
          <a:p>
            <a:r>
              <a:rPr lang="en-US" dirty="0"/>
              <a:t>Filters with pixel change lead to best output </a:t>
            </a:r>
          </a:p>
          <a:p>
            <a:endParaRPr lang="en-US" dirty="0"/>
          </a:p>
        </p:txBody>
      </p:sp>
    </p:spTree>
    <p:extLst>
      <p:ext uri="{BB962C8B-B14F-4D97-AF65-F5344CB8AC3E}">
        <p14:creationId xmlns:p14="http://schemas.microsoft.com/office/powerpoint/2010/main" val="717917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9856-636C-4EE7-C582-0519C77E2F9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BDEFD6D-6316-86AB-46DE-3ADD80E71C66}"/>
              </a:ext>
            </a:extLst>
          </p:cNvPr>
          <p:cNvSpPr>
            <a:spLocks noGrp="1"/>
          </p:cNvSpPr>
          <p:nvPr>
            <p:ph idx="1"/>
          </p:nvPr>
        </p:nvSpPr>
        <p:spPr/>
        <p:txBody>
          <a:bodyPr/>
          <a:lstStyle/>
          <a:p>
            <a:r>
              <a:rPr lang="en-US" dirty="0"/>
              <a:t>Improve performance of YOLOv8 with Given Dataset</a:t>
            </a:r>
          </a:p>
          <a:p>
            <a:r>
              <a:rPr lang="en-US" dirty="0"/>
              <a:t>Enhanced Morphological filters</a:t>
            </a:r>
          </a:p>
          <a:p>
            <a:r>
              <a:rPr lang="en-US" dirty="0"/>
              <a:t>Training Data: YOLO's performance depends on the quality and diversity of the training dataset</a:t>
            </a:r>
          </a:p>
        </p:txBody>
      </p:sp>
    </p:spTree>
    <p:extLst>
      <p:ext uri="{BB962C8B-B14F-4D97-AF65-F5344CB8AC3E}">
        <p14:creationId xmlns:p14="http://schemas.microsoft.com/office/powerpoint/2010/main" val="3723208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53BB-8CBD-893B-BF9F-5148793FAE7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58711AF-8D13-7E30-39BD-387651BB8FD3}"/>
              </a:ext>
            </a:extLst>
          </p:cNvPr>
          <p:cNvSpPr>
            <a:spLocks noGrp="1"/>
          </p:cNvSpPr>
          <p:nvPr>
            <p:ph idx="1"/>
          </p:nvPr>
        </p:nvSpPr>
        <p:spPr/>
        <p:txBody>
          <a:bodyPr>
            <a:noAutofit/>
          </a:bodyPr>
          <a:lstStyle/>
          <a:p>
            <a:pPr marL="0" indent="0">
              <a:buNone/>
            </a:pPr>
            <a:r>
              <a:rPr lang="en-US" sz="2000" dirty="0"/>
              <a:t>[1] J. L. Marroquin, E. Arce and S. Botello, "Markov random measure fields for image analysis," Proceedings. International Conference on Image Processing, Rochester, NY, USA, 2002, pp. I-I, </a:t>
            </a:r>
            <a:r>
              <a:rPr lang="en-US" sz="2000" dirty="0" err="1"/>
              <a:t>doi</a:t>
            </a:r>
            <a:r>
              <a:rPr lang="en-US" sz="2000" dirty="0"/>
              <a:t>: 10.1109/ICIP.2002.1038137. </a:t>
            </a:r>
          </a:p>
          <a:p>
            <a:pPr marL="0" indent="0">
              <a:buNone/>
            </a:pPr>
            <a:r>
              <a:rPr lang="en-US" sz="2000" dirty="0"/>
              <a:t>[2] </a:t>
            </a:r>
            <a:r>
              <a:rPr lang="en-US" sz="2000" b="0" i="0" dirty="0">
                <a:solidFill>
                  <a:srgbClr val="333333"/>
                </a:solidFill>
                <a:effectLst/>
              </a:rPr>
              <a:t>C. </a:t>
            </a:r>
            <a:r>
              <a:rPr lang="en-US" sz="2000" b="0" i="0" dirty="0" err="1">
                <a:solidFill>
                  <a:srgbClr val="333333"/>
                </a:solidFill>
                <a:effectLst/>
              </a:rPr>
              <a:t>Benedek</a:t>
            </a:r>
            <a:r>
              <a:rPr lang="en-US" sz="2000" b="0" i="0" dirty="0">
                <a:solidFill>
                  <a:srgbClr val="333333"/>
                </a:solidFill>
                <a:effectLst/>
              </a:rPr>
              <a:t>, T. </a:t>
            </a:r>
            <a:r>
              <a:rPr lang="en-US" sz="2000" b="0" i="0" dirty="0" err="1">
                <a:solidFill>
                  <a:srgbClr val="333333"/>
                </a:solidFill>
                <a:effectLst/>
              </a:rPr>
              <a:t>Sziranyi</a:t>
            </a:r>
            <a:r>
              <a:rPr lang="en-US" sz="2000" b="0" i="0" dirty="0">
                <a:solidFill>
                  <a:srgbClr val="333333"/>
                </a:solidFill>
                <a:effectLst/>
              </a:rPr>
              <a:t>, Z. Kato and J. </a:t>
            </a:r>
            <a:r>
              <a:rPr lang="en-US" sz="2000" b="0" i="0" dirty="0" err="1">
                <a:solidFill>
                  <a:srgbClr val="333333"/>
                </a:solidFill>
                <a:effectLst/>
              </a:rPr>
              <a:t>Zerubia</a:t>
            </a:r>
            <a:r>
              <a:rPr lang="en-US" sz="2000" b="0" i="0" dirty="0">
                <a:solidFill>
                  <a:srgbClr val="333333"/>
                </a:solidFill>
                <a:effectLst/>
              </a:rPr>
              <a:t>, "A Multi-Layer MRF Model for Object-Motion Detection in Unregistered Airborne Image-Pairs," </a:t>
            </a:r>
            <a:r>
              <a:rPr lang="en-US" sz="2000" b="0" i="1" dirty="0">
                <a:solidFill>
                  <a:srgbClr val="333333"/>
                </a:solidFill>
                <a:effectLst/>
              </a:rPr>
              <a:t>2007 IEEE International Conference on Image Processing</a:t>
            </a:r>
            <a:r>
              <a:rPr lang="en-US" sz="2000" b="0" i="0" dirty="0">
                <a:solidFill>
                  <a:srgbClr val="333333"/>
                </a:solidFill>
                <a:effectLst/>
              </a:rPr>
              <a:t>, San Antonio, TX, USA, 2007, pp. VI - 141-VI - 144, </a:t>
            </a:r>
            <a:r>
              <a:rPr lang="en-US" sz="2000" b="0" i="0" dirty="0" err="1">
                <a:solidFill>
                  <a:srgbClr val="333333"/>
                </a:solidFill>
                <a:effectLst/>
              </a:rPr>
              <a:t>doi</a:t>
            </a:r>
            <a:r>
              <a:rPr lang="en-US" sz="2000" b="0" i="0" dirty="0">
                <a:solidFill>
                  <a:srgbClr val="333333"/>
                </a:solidFill>
                <a:effectLst/>
              </a:rPr>
              <a:t>: 10.1109/ICIP.2007.4379541.</a:t>
            </a:r>
          </a:p>
          <a:p>
            <a:pPr marL="0" indent="0">
              <a:buNone/>
            </a:pPr>
            <a:r>
              <a:rPr lang="en-US" sz="2000" dirty="0"/>
              <a:t>[3] </a:t>
            </a:r>
            <a:r>
              <a:rPr lang="en-US" sz="2000" b="0" i="0" dirty="0">
                <a:solidFill>
                  <a:srgbClr val="333333"/>
                </a:solidFill>
                <a:effectLst/>
              </a:rPr>
              <a:t>J. Winn and J. </a:t>
            </a:r>
            <a:r>
              <a:rPr lang="en-US" sz="2000" b="0" i="0" dirty="0" err="1">
                <a:solidFill>
                  <a:srgbClr val="333333"/>
                </a:solidFill>
                <a:effectLst/>
              </a:rPr>
              <a:t>Shotton</a:t>
            </a:r>
            <a:r>
              <a:rPr lang="en-US" sz="2000" b="0" i="0" dirty="0">
                <a:solidFill>
                  <a:srgbClr val="333333"/>
                </a:solidFill>
                <a:effectLst/>
              </a:rPr>
              <a:t>, "The Layout Consistent Random Field for Recognizing and Segmenting Partially Occluded Objects," </a:t>
            </a:r>
            <a:r>
              <a:rPr lang="en-US" sz="2000" b="0" i="1" dirty="0">
                <a:solidFill>
                  <a:srgbClr val="333333"/>
                </a:solidFill>
                <a:effectLst/>
              </a:rPr>
              <a:t>2006 IEEE Computer Society Conference on Computer Vision and Pattern Recognition (CVPR'06)</a:t>
            </a:r>
            <a:r>
              <a:rPr lang="en-US" sz="2000" b="0" i="0" dirty="0">
                <a:solidFill>
                  <a:srgbClr val="333333"/>
                </a:solidFill>
                <a:effectLst/>
              </a:rPr>
              <a:t>, New York, NY, USA, 2006, pp. 37-44, </a:t>
            </a:r>
            <a:r>
              <a:rPr lang="en-US" sz="2000" b="0" i="0" dirty="0" err="1">
                <a:solidFill>
                  <a:srgbClr val="333333"/>
                </a:solidFill>
                <a:effectLst/>
              </a:rPr>
              <a:t>doi</a:t>
            </a:r>
            <a:r>
              <a:rPr lang="en-US" sz="2000" b="0" i="0" dirty="0">
                <a:solidFill>
                  <a:srgbClr val="333333"/>
                </a:solidFill>
                <a:effectLst/>
              </a:rPr>
              <a:t>: 10.1109/CVPR.2006.305.</a:t>
            </a:r>
          </a:p>
          <a:p>
            <a:pPr marL="0" indent="0">
              <a:buNone/>
            </a:pPr>
            <a:r>
              <a:rPr lang="en-US" sz="2000" dirty="0"/>
              <a:t>[4] </a:t>
            </a:r>
            <a:r>
              <a:rPr lang="en-US" sz="2000" b="0" i="0" dirty="0">
                <a:solidFill>
                  <a:srgbClr val="333333"/>
                </a:solidFill>
                <a:effectLst/>
              </a:rPr>
              <a:t>S. Schneider, G. W. Taylor and S. Kremer, "Deep Learning Object Detection Methods for Ecological Camera Trap Data," </a:t>
            </a:r>
            <a:r>
              <a:rPr lang="en-US" sz="2000" b="0" i="1" dirty="0">
                <a:solidFill>
                  <a:srgbClr val="333333"/>
                </a:solidFill>
                <a:effectLst/>
              </a:rPr>
              <a:t>2018 15th Conference on Computer and Robot Vision (CRV)</a:t>
            </a:r>
            <a:r>
              <a:rPr lang="en-US" sz="2000" b="0" i="0" dirty="0">
                <a:solidFill>
                  <a:srgbClr val="333333"/>
                </a:solidFill>
                <a:effectLst/>
              </a:rPr>
              <a:t>, Toronto, ON, Canada, 2018, pp. 321-328, </a:t>
            </a:r>
            <a:r>
              <a:rPr lang="en-US" sz="2000" b="0" i="0" dirty="0" err="1">
                <a:solidFill>
                  <a:srgbClr val="333333"/>
                </a:solidFill>
                <a:effectLst/>
              </a:rPr>
              <a:t>doi</a:t>
            </a:r>
            <a:r>
              <a:rPr lang="en-US" sz="2000" b="0" i="0" dirty="0">
                <a:solidFill>
                  <a:srgbClr val="333333"/>
                </a:solidFill>
                <a:effectLst/>
              </a:rPr>
              <a:t>: 10.1109/CRV.2018.00052.</a:t>
            </a:r>
          </a:p>
          <a:p>
            <a:pPr marL="0" indent="0">
              <a:buNone/>
            </a:pPr>
            <a:r>
              <a:rPr lang="en-US" sz="2000" dirty="0"/>
              <a:t>[5] </a:t>
            </a:r>
            <a:r>
              <a:rPr lang="en-US" sz="2000" b="0" i="0" dirty="0">
                <a:solidFill>
                  <a:srgbClr val="333333"/>
                </a:solidFill>
                <a:effectLst/>
              </a:rPr>
              <a:t>J. -H. Kim, N. Kim and C. S. Won, "High-Speed Drone Detection Based On Yolo-V8," </a:t>
            </a:r>
            <a:r>
              <a:rPr lang="en-US" sz="2000" b="0" i="1" dirty="0">
                <a:solidFill>
                  <a:srgbClr val="333333"/>
                </a:solidFill>
                <a:effectLst/>
              </a:rPr>
              <a:t>ICASSP 2023 - 2023 IEEE International Conference on Acoustics, Speech and Signal Processing (ICASSP)</a:t>
            </a:r>
            <a:r>
              <a:rPr lang="en-US" sz="2000" b="0" i="0" dirty="0">
                <a:solidFill>
                  <a:srgbClr val="333333"/>
                </a:solidFill>
                <a:effectLst/>
              </a:rPr>
              <a:t>, Rhodes Island, Greece, 2023, pp. 1-2, </a:t>
            </a:r>
            <a:r>
              <a:rPr lang="en-US" sz="2000" b="0" i="0" dirty="0" err="1">
                <a:solidFill>
                  <a:srgbClr val="333333"/>
                </a:solidFill>
                <a:effectLst/>
              </a:rPr>
              <a:t>doi</a:t>
            </a:r>
            <a:r>
              <a:rPr lang="en-US" sz="2000" b="0" i="0" dirty="0">
                <a:solidFill>
                  <a:srgbClr val="333333"/>
                </a:solidFill>
                <a:effectLst/>
              </a:rPr>
              <a:t>: 10.1109/ICASSP49357.2023.10095516.</a:t>
            </a:r>
            <a:endParaRPr lang="en-US" sz="2000" dirty="0"/>
          </a:p>
        </p:txBody>
      </p:sp>
    </p:spTree>
    <p:extLst>
      <p:ext uri="{BB962C8B-B14F-4D97-AF65-F5344CB8AC3E}">
        <p14:creationId xmlns:p14="http://schemas.microsoft.com/office/powerpoint/2010/main" val="16022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059F-DC3D-F75E-7F42-BACBA1BCAB9D}"/>
              </a:ext>
            </a:extLst>
          </p:cNvPr>
          <p:cNvSpPr>
            <a:spLocks noGrp="1"/>
          </p:cNvSpPr>
          <p:nvPr>
            <p:ph type="title"/>
          </p:nvPr>
        </p:nvSpPr>
        <p:spPr>
          <a:xfrm>
            <a:off x="838200" y="183180"/>
            <a:ext cx="10515600" cy="1325563"/>
          </a:xfrm>
        </p:spPr>
        <p:txBody>
          <a:bodyPr/>
          <a:lstStyle/>
          <a:p>
            <a:r>
              <a:rPr lang="en-US" dirty="0"/>
              <a:t>What is object detection</a:t>
            </a:r>
          </a:p>
        </p:txBody>
      </p:sp>
      <p:sp>
        <p:nvSpPr>
          <p:cNvPr id="3" name="Content Placeholder 2">
            <a:extLst>
              <a:ext uri="{FF2B5EF4-FFF2-40B4-BE49-F238E27FC236}">
                <a16:creationId xmlns:a16="http://schemas.microsoft.com/office/drawing/2014/main" id="{C3F195E5-9839-3B2E-D96C-D8CED268CB75}"/>
              </a:ext>
            </a:extLst>
          </p:cNvPr>
          <p:cNvSpPr>
            <a:spLocks noGrp="1"/>
          </p:cNvSpPr>
          <p:nvPr>
            <p:ph idx="1"/>
          </p:nvPr>
        </p:nvSpPr>
        <p:spPr>
          <a:xfrm>
            <a:off x="838200" y="1386038"/>
            <a:ext cx="10731366" cy="4790925"/>
          </a:xfrm>
        </p:spPr>
        <p:txBody>
          <a:bodyPr>
            <a:normAutofit/>
          </a:bodyPr>
          <a:lstStyle/>
          <a:p>
            <a:r>
              <a:rPr lang="en-US" dirty="0"/>
              <a:t>Object detection is the task of detecting instances of objects of a specific class within </a:t>
            </a:r>
            <a:r>
              <a:rPr lang="en-US"/>
              <a:t>an images or videos.</a:t>
            </a:r>
            <a:endParaRPr lang="en-US" dirty="0"/>
          </a:p>
          <a:p>
            <a:r>
              <a:rPr lang="en-US" dirty="0"/>
              <a:t>It locates the existence of objects in an image using a bounding box and assigns the types or classes of the objects found.</a:t>
            </a:r>
          </a:p>
        </p:txBody>
      </p:sp>
      <p:pic>
        <p:nvPicPr>
          <p:cNvPr id="3074" name="Picture 2" descr="Object Detection: The YOLO Algorithm in AI — INSPIRIT AI">
            <a:extLst>
              <a:ext uri="{FF2B5EF4-FFF2-40B4-BE49-F238E27FC236}">
                <a16:creationId xmlns:a16="http://schemas.microsoft.com/office/drawing/2014/main" id="{FD4A4FE4-1382-4467-1A18-65589FB42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037" y="3228048"/>
            <a:ext cx="5122444" cy="362995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A5C59C69-8561-EFB1-A884-95E58C66777F}"/>
              </a:ext>
            </a:extLst>
          </p:cNvPr>
          <p:cNvSpPr>
            <a:spLocks noGrp="1"/>
          </p:cNvSpPr>
          <p:nvPr>
            <p:ph type="sldNum" sz="quarter" idx="12"/>
          </p:nvPr>
        </p:nvSpPr>
        <p:spPr/>
        <p:txBody>
          <a:bodyPr/>
          <a:lstStyle/>
          <a:p>
            <a:fld id="{E6E70859-5B0E-4DD0-8F19-E2D4C4E99417}" type="slidenum">
              <a:rPr lang="en-US" smtClean="0"/>
              <a:t>6</a:t>
            </a:fld>
            <a:endParaRPr lang="en-US"/>
          </a:p>
        </p:txBody>
      </p:sp>
    </p:spTree>
    <p:extLst>
      <p:ext uri="{BB962C8B-B14F-4D97-AF65-F5344CB8AC3E}">
        <p14:creationId xmlns:p14="http://schemas.microsoft.com/office/powerpoint/2010/main" val="959212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76FD-4118-DF36-B5CE-E109C7C4D27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E982054-5FC5-AC06-63BD-0A99516A6510}"/>
              </a:ext>
            </a:extLst>
          </p:cNvPr>
          <p:cNvSpPr>
            <a:spLocks noGrp="1"/>
          </p:cNvSpPr>
          <p:nvPr>
            <p:ph idx="1"/>
          </p:nvPr>
        </p:nvSpPr>
        <p:spPr/>
        <p:txBody>
          <a:bodyPr>
            <a:normAutofit fontScale="92500" lnSpcReduction="20000"/>
          </a:bodyPr>
          <a:lstStyle/>
          <a:p>
            <a:pPr marL="0" indent="0">
              <a:buNone/>
            </a:pPr>
            <a:r>
              <a:rPr lang="en-US" sz="2000" dirty="0"/>
              <a:t>[6] Beery, Sara, Dan Morris, and </a:t>
            </a:r>
            <a:r>
              <a:rPr lang="en-US" sz="2000" dirty="0" err="1"/>
              <a:t>Siyu</a:t>
            </a:r>
            <a:r>
              <a:rPr lang="en-US" sz="2000" dirty="0"/>
              <a:t> Yang. "Efficient pipeline for camera trap image review." </a:t>
            </a:r>
            <a:r>
              <a:rPr lang="en-US" sz="2000" dirty="0" err="1"/>
              <a:t>arXiv</a:t>
            </a:r>
            <a:r>
              <a:rPr lang="en-US" sz="2000" dirty="0"/>
              <a:t> preprint arXiv:1907.06772 (2019).</a:t>
            </a:r>
          </a:p>
          <a:p>
            <a:pPr marL="0" indent="0">
              <a:buNone/>
            </a:pPr>
            <a:r>
              <a:rPr lang="en-US" sz="2000" dirty="0"/>
              <a:t>[7] Fisher, Jason T. "Camera trapping in ecology: A new section for wildlife research." Ecology and Evolution 13.3 (2023).</a:t>
            </a:r>
          </a:p>
          <a:p>
            <a:pPr marL="0" indent="0">
              <a:buNone/>
            </a:pPr>
            <a:r>
              <a:rPr lang="en-US" sz="2000" dirty="0"/>
              <a:t>[8</a:t>
            </a:r>
            <a:r>
              <a:rPr lang="en-US" sz="2200" dirty="0"/>
              <a:t>] Fennell, Mitchell, Christopher </a:t>
            </a:r>
            <a:r>
              <a:rPr lang="en-US" sz="2200" dirty="0" err="1"/>
              <a:t>Beirne</a:t>
            </a:r>
            <a:r>
              <a:rPr lang="en-US" sz="2200" dirty="0"/>
              <a:t>, and A. Cole Burton. "Use of object detection in camera trap image identification: Assessing a method to rapidly and accurately classify human and animal detections for research and application in recreation ecology." Global Ecology and Conservation 35 (2022): e02104.</a:t>
            </a:r>
          </a:p>
          <a:p>
            <a:pPr marL="0" indent="0">
              <a:buNone/>
            </a:pPr>
            <a:r>
              <a:rPr lang="en-US" sz="2200" dirty="0"/>
              <a:t>[9] </a:t>
            </a:r>
            <a:r>
              <a:rPr lang="en-US" sz="2200" dirty="0" err="1"/>
              <a:t>Haucke</a:t>
            </a:r>
            <a:r>
              <a:rPr lang="en-US" sz="2200" dirty="0"/>
              <a:t>, Timm, et al. "Overcoming the distance estimation bottleneck in estimating animal </a:t>
            </a:r>
          </a:p>
          <a:p>
            <a:pPr marL="0" indent="0">
              <a:buNone/>
            </a:pPr>
            <a:r>
              <a:rPr lang="en-US" sz="2200" dirty="0"/>
              <a:t>abundance with camera traps." Ecological Informatics 68 (2022): 101536</a:t>
            </a:r>
          </a:p>
          <a:p>
            <a:pPr marL="0" indent="0">
              <a:buNone/>
            </a:pPr>
            <a:r>
              <a:rPr lang="en-US" sz="2100" dirty="0"/>
              <a:t>[10] </a:t>
            </a:r>
            <a:r>
              <a:rPr lang="en-US" sz="2100" dirty="0">
                <a:hlinkClick r:id="rId2"/>
              </a:rPr>
              <a:t>Home - </a:t>
            </a:r>
            <a:r>
              <a:rPr lang="en-US" sz="2100" dirty="0" err="1">
                <a:hlinkClick r:id="rId2"/>
              </a:rPr>
              <a:t>Ultralytics</a:t>
            </a:r>
            <a:r>
              <a:rPr lang="en-US" sz="2100" dirty="0">
                <a:hlinkClick r:id="rId2"/>
              </a:rPr>
              <a:t> YOLOv8 Docs</a:t>
            </a:r>
            <a:r>
              <a:rPr lang="en-US" sz="2100" dirty="0"/>
              <a:t>	</a:t>
            </a:r>
          </a:p>
          <a:p>
            <a:pPr marL="0" indent="0">
              <a:buNone/>
            </a:pPr>
            <a:r>
              <a:rPr lang="en-US" sz="2200" dirty="0"/>
              <a:t>[11]OpenCV </a:t>
            </a:r>
            <a:r>
              <a:rPr lang="en-US" sz="2200" dirty="0" err="1"/>
              <a:t>Countours</a:t>
            </a:r>
            <a:r>
              <a:rPr lang="en-US" sz="2200" dirty="0"/>
              <a:t>: </a:t>
            </a:r>
            <a:r>
              <a:rPr lang="en-US" sz="2200" dirty="0">
                <a:hlinkClick r:id="rId3"/>
              </a:rPr>
              <a:t>OpenCV: Contours : Getting Started</a:t>
            </a:r>
            <a:endParaRPr lang="en-US" sz="2200" dirty="0"/>
          </a:p>
          <a:p>
            <a:pPr marL="0" indent="0">
              <a:buNone/>
            </a:pPr>
            <a:r>
              <a:rPr lang="en-US" sz="2200" dirty="0"/>
              <a:t>[12]</a:t>
            </a:r>
            <a:r>
              <a:rPr lang="en-US" sz="2200" b="0" i="0" dirty="0">
                <a:solidFill>
                  <a:srgbClr val="333333"/>
                </a:solidFill>
                <a:effectLst/>
              </a:rPr>
              <a:t> R. Zhang, Y. Huang and S. Fu, "The development of Markov random field theory and applications on image segmentation algorithm," </a:t>
            </a:r>
            <a:r>
              <a:rPr lang="en-US" sz="2200" b="0" i="1" dirty="0">
                <a:solidFill>
                  <a:srgbClr val="333333"/>
                </a:solidFill>
                <a:effectLst/>
              </a:rPr>
              <a:t>2016 International Conference on Communication and Electronics Systems (ICCES)</a:t>
            </a:r>
            <a:r>
              <a:rPr lang="en-US" sz="2200" b="0" i="0" dirty="0">
                <a:solidFill>
                  <a:srgbClr val="333333"/>
                </a:solidFill>
                <a:effectLst/>
              </a:rPr>
              <a:t>, Coimbatore, India, 2016, pp. 1-5, </a:t>
            </a:r>
            <a:r>
              <a:rPr lang="en-US" sz="2200" b="0" i="0" dirty="0" err="1">
                <a:solidFill>
                  <a:srgbClr val="333333"/>
                </a:solidFill>
                <a:effectLst/>
              </a:rPr>
              <a:t>doi</a:t>
            </a:r>
            <a:r>
              <a:rPr lang="en-US" sz="2200" b="0" i="0" dirty="0">
                <a:solidFill>
                  <a:srgbClr val="333333"/>
                </a:solidFill>
                <a:effectLst/>
              </a:rPr>
              <a:t>: 10.1109/CESYS.2016.7889901.</a:t>
            </a:r>
            <a:endParaRPr lang="en-US" sz="2200" dirty="0"/>
          </a:p>
          <a:p>
            <a:pPr marL="0" indent="0">
              <a:buNone/>
            </a:pPr>
            <a:endParaRPr lang="en-US" sz="2000" dirty="0"/>
          </a:p>
        </p:txBody>
      </p:sp>
    </p:spTree>
    <p:extLst>
      <p:ext uri="{BB962C8B-B14F-4D97-AF65-F5344CB8AC3E}">
        <p14:creationId xmlns:p14="http://schemas.microsoft.com/office/powerpoint/2010/main" val="4048588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A270-FA95-6440-D0BE-5874121786F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0E6E88-72AC-4978-51B9-C116D32113C5}"/>
              </a:ext>
            </a:extLst>
          </p:cNvPr>
          <p:cNvSpPr>
            <a:spLocks noGrp="1"/>
          </p:cNvSpPr>
          <p:nvPr>
            <p:ph idx="1"/>
          </p:nvPr>
        </p:nvSpPr>
        <p:spPr/>
        <p:txBody>
          <a:bodyPr/>
          <a:lstStyle/>
          <a:p>
            <a:pPr marL="0" indent="0">
              <a:buNone/>
            </a:pPr>
            <a:r>
              <a:rPr lang="en-US" dirty="0"/>
              <a:t>[</a:t>
            </a:r>
            <a:r>
              <a:rPr lang="en-US" sz="2000" dirty="0"/>
              <a:t>13]</a:t>
            </a:r>
            <a:r>
              <a:rPr lang="en-US" sz="2000" dirty="0">
                <a:hlinkClick r:id="rId2"/>
              </a:rPr>
              <a:t> </a:t>
            </a:r>
            <a:r>
              <a:rPr lang="en-US" sz="2000" dirty="0" err="1">
                <a:hlinkClick r:id="rId2"/>
              </a:rPr>
              <a:t>Quickstart</a:t>
            </a:r>
            <a:r>
              <a:rPr lang="en-US" sz="2000" dirty="0">
                <a:hlinkClick r:id="rId2"/>
              </a:rPr>
              <a:t> - </a:t>
            </a:r>
            <a:r>
              <a:rPr lang="en-US" sz="2000" dirty="0" err="1">
                <a:hlinkClick r:id="rId2"/>
              </a:rPr>
              <a:t>Ultralytics</a:t>
            </a:r>
            <a:r>
              <a:rPr lang="en-US" sz="2000" dirty="0">
                <a:hlinkClick r:id="rId2"/>
              </a:rPr>
              <a:t> YOLOv8 Docs</a:t>
            </a:r>
            <a:endParaRPr lang="en-US" sz="2000" dirty="0"/>
          </a:p>
          <a:p>
            <a:pPr marL="0" indent="0">
              <a:buNone/>
            </a:pPr>
            <a:r>
              <a:rPr lang="en-US" sz="2000" dirty="0"/>
              <a:t>[14] </a:t>
            </a:r>
            <a:r>
              <a:rPr lang="en-US" sz="2000" b="0" i="0" dirty="0">
                <a:solidFill>
                  <a:srgbClr val="333333"/>
                </a:solidFill>
                <a:effectLst/>
                <a:latin typeface="HelveticaNeue Regular"/>
              </a:rPr>
              <a:t>Y. Zhu, Z. Jia, J. Yang and N. K. </a:t>
            </a:r>
            <a:r>
              <a:rPr lang="en-US" sz="2000" b="0" i="0" dirty="0" err="1">
                <a:solidFill>
                  <a:srgbClr val="333333"/>
                </a:solidFill>
                <a:effectLst/>
                <a:latin typeface="HelveticaNeue Regular"/>
              </a:rPr>
              <a:t>Kasabov</a:t>
            </a:r>
            <a:r>
              <a:rPr lang="en-US" sz="2000" b="0" i="0" dirty="0">
                <a:solidFill>
                  <a:srgbClr val="333333"/>
                </a:solidFill>
                <a:effectLst/>
                <a:latin typeface="HelveticaNeue Regular"/>
              </a:rPr>
              <a:t>, "Change Detection in Multitemporal Monitoring Images Under Low Illumination," in </a:t>
            </a:r>
            <a:r>
              <a:rPr lang="en-US" sz="2000" b="0" i="1" dirty="0">
                <a:solidFill>
                  <a:srgbClr val="333333"/>
                </a:solidFill>
                <a:effectLst/>
                <a:latin typeface="HelveticaNeue Regular"/>
              </a:rPr>
              <a:t>IEEE Access</a:t>
            </a:r>
            <a:r>
              <a:rPr lang="en-US" sz="2000" b="0" i="0" dirty="0">
                <a:solidFill>
                  <a:srgbClr val="333333"/>
                </a:solidFill>
                <a:effectLst/>
                <a:latin typeface="HelveticaNeue Regular"/>
              </a:rPr>
              <a:t>, vol. 8, pp. 126700-126712, 2020, </a:t>
            </a:r>
            <a:r>
              <a:rPr lang="en-US" sz="2000" b="0" i="0" dirty="0" err="1">
                <a:solidFill>
                  <a:srgbClr val="333333"/>
                </a:solidFill>
                <a:effectLst/>
                <a:latin typeface="HelveticaNeue Regular"/>
              </a:rPr>
              <a:t>doi</a:t>
            </a:r>
            <a:r>
              <a:rPr lang="en-US" sz="2000" b="0" i="0" dirty="0">
                <a:solidFill>
                  <a:srgbClr val="333333"/>
                </a:solidFill>
                <a:effectLst/>
                <a:latin typeface="HelveticaNeue Regular"/>
              </a:rPr>
              <a:t>: 10.1109/ACCESS.2020.3008262.</a:t>
            </a:r>
          </a:p>
          <a:p>
            <a:pPr marL="0" indent="0">
              <a:buNone/>
            </a:pPr>
            <a:r>
              <a:rPr lang="en-US" sz="2000" dirty="0">
                <a:solidFill>
                  <a:srgbClr val="333333"/>
                </a:solidFill>
                <a:latin typeface="HelveticaNeue Regular"/>
              </a:rPr>
              <a:t>[15]</a:t>
            </a:r>
            <a:r>
              <a:rPr lang="en-US" sz="2000" b="0" i="0" dirty="0">
                <a:solidFill>
                  <a:srgbClr val="333333"/>
                </a:solidFill>
                <a:effectLst/>
                <a:latin typeface="HelveticaNeue Regular"/>
              </a:rPr>
              <a:t> </a:t>
            </a:r>
            <a:r>
              <a:rPr lang="en-US" sz="2000" b="0" i="0" dirty="0" err="1">
                <a:solidFill>
                  <a:srgbClr val="333333"/>
                </a:solidFill>
                <a:effectLst/>
                <a:latin typeface="HelveticaNeue Regular"/>
              </a:rPr>
              <a:t>Yiru</a:t>
            </a:r>
            <a:r>
              <a:rPr lang="en-US" sz="2000" b="0" i="0" dirty="0">
                <a:solidFill>
                  <a:srgbClr val="333333"/>
                </a:solidFill>
                <a:effectLst/>
                <a:latin typeface="HelveticaNeue Regular"/>
              </a:rPr>
              <a:t> Wang, </a:t>
            </a:r>
            <a:r>
              <a:rPr lang="en-US" sz="2000" b="0" i="0" dirty="0" err="1">
                <a:solidFill>
                  <a:srgbClr val="333333"/>
                </a:solidFill>
                <a:effectLst/>
                <a:latin typeface="HelveticaNeue Regular"/>
              </a:rPr>
              <a:t>Liqin</a:t>
            </a:r>
            <a:r>
              <a:rPr lang="en-US" sz="2000" b="0" i="0" dirty="0">
                <a:solidFill>
                  <a:srgbClr val="333333"/>
                </a:solidFill>
                <a:effectLst/>
                <a:latin typeface="HelveticaNeue Regular"/>
              </a:rPr>
              <a:t> Fu, </a:t>
            </a:r>
            <a:r>
              <a:rPr lang="en-US" sz="2000" b="0" i="0" dirty="0" err="1">
                <a:solidFill>
                  <a:srgbClr val="333333"/>
                </a:solidFill>
                <a:effectLst/>
                <a:latin typeface="HelveticaNeue Regular"/>
              </a:rPr>
              <a:t>Kexin</a:t>
            </a:r>
            <a:r>
              <a:rPr lang="en-US" sz="2000" b="0" i="0" dirty="0">
                <a:solidFill>
                  <a:srgbClr val="333333"/>
                </a:solidFill>
                <a:effectLst/>
                <a:latin typeface="HelveticaNeue Regular"/>
              </a:rPr>
              <a:t> Liu, Rui </a:t>
            </a:r>
            <a:r>
              <a:rPr lang="en-US" sz="2000" b="0" i="0" dirty="0" err="1">
                <a:solidFill>
                  <a:srgbClr val="333333"/>
                </a:solidFill>
                <a:effectLst/>
                <a:latin typeface="HelveticaNeue Regular"/>
              </a:rPr>
              <a:t>Nian</a:t>
            </a:r>
            <a:r>
              <a:rPr lang="en-US" sz="2000" b="0" i="0" dirty="0">
                <a:solidFill>
                  <a:srgbClr val="333333"/>
                </a:solidFill>
                <a:effectLst/>
                <a:latin typeface="HelveticaNeue Regular"/>
              </a:rPr>
              <a:t>, </a:t>
            </a:r>
            <a:r>
              <a:rPr lang="en-US" sz="2000" b="0" i="0" dirty="0" err="1">
                <a:solidFill>
                  <a:srgbClr val="333333"/>
                </a:solidFill>
                <a:effectLst/>
                <a:latin typeface="HelveticaNeue Regular"/>
              </a:rPr>
              <a:t>Tianhong</a:t>
            </a:r>
            <a:r>
              <a:rPr lang="en-US" sz="2000" b="0" i="0" dirty="0">
                <a:solidFill>
                  <a:srgbClr val="333333"/>
                </a:solidFill>
                <a:effectLst/>
                <a:latin typeface="HelveticaNeue Regular"/>
              </a:rPr>
              <a:t> Yan and A. </a:t>
            </a:r>
            <a:r>
              <a:rPr lang="en-US" sz="2000" b="0" i="0" dirty="0" err="1">
                <a:solidFill>
                  <a:srgbClr val="333333"/>
                </a:solidFill>
                <a:effectLst/>
                <a:latin typeface="HelveticaNeue Regular"/>
              </a:rPr>
              <a:t>Lendasse</a:t>
            </a:r>
            <a:r>
              <a:rPr lang="en-US" sz="2000" b="0" i="0" dirty="0">
                <a:solidFill>
                  <a:srgbClr val="333333"/>
                </a:solidFill>
                <a:effectLst/>
                <a:latin typeface="HelveticaNeue Regular"/>
              </a:rPr>
              <a:t>, "Stable underwater image segmentation in high quality via MRF model," </a:t>
            </a:r>
            <a:r>
              <a:rPr lang="en-US" sz="2000" b="0" i="1" dirty="0">
                <a:solidFill>
                  <a:srgbClr val="333333"/>
                </a:solidFill>
                <a:effectLst/>
                <a:latin typeface="HelveticaNeue Regular"/>
              </a:rPr>
              <a:t>OCEANS 2015 - MTS/IEEE Washington</a:t>
            </a:r>
            <a:r>
              <a:rPr lang="en-US" sz="2000" b="0" i="0" dirty="0">
                <a:solidFill>
                  <a:srgbClr val="333333"/>
                </a:solidFill>
                <a:effectLst/>
                <a:latin typeface="HelveticaNeue Regular"/>
              </a:rPr>
              <a:t>, Washington, DC, USA, 2015, pp. 1-4, </a:t>
            </a:r>
            <a:r>
              <a:rPr lang="en-US" sz="2000" b="0" i="0" dirty="0" err="1">
                <a:solidFill>
                  <a:srgbClr val="333333"/>
                </a:solidFill>
                <a:effectLst/>
                <a:latin typeface="HelveticaNeue Regular"/>
              </a:rPr>
              <a:t>doi</a:t>
            </a:r>
            <a:r>
              <a:rPr lang="en-US" sz="2000" b="0" i="0" dirty="0">
                <a:solidFill>
                  <a:srgbClr val="333333"/>
                </a:solidFill>
                <a:effectLst/>
                <a:latin typeface="HelveticaNeue Regular"/>
              </a:rPr>
              <a:t>: 10.23919/OCEANS.2015.7404397.</a:t>
            </a:r>
            <a:endParaRPr lang="en-US" sz="2000" dirty="0"/>
          </a:p>
        </p:txBody>
      </p:sp>
    </p:spTree>
    <p:extLst>
      <p:ext uri="{BB962C8B-B14F-4D97-AF65-F5344CB8AC3E}">
        <p14:creationId xmlns:p14="http://schemas.microsoft.com/office/powerpoint/2010/main" val="2411255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A5497-65F8-9710-C948-0556EB9E908B}"/>
              </a:ext>
            </a:extLst>
          </p:cNvPr>
          <p:cNvSpPr>
            <a:spLocks noGrp="1"/>
          </p:cNvSpPr>
          <p:nvPr>
            <p:ph type="title"/>
          </p:nvPr>
        </p:nvSpPr>
        <p:spPr>
          <a:xfrm>
            <a:off x="992312" y="2471327"/>
            <a:ext cx="10515600" cy="1325563"/>
          </a:xfrm>
        </p:spPr>
        <p:txBody>
          <a:bodyPr/>
          <a:lstStyle/>
          <a:p>
            <a:pPr algn="ctr"/>
            <a:r>
              <a:rPr lang="en-US" b="1" dirty="0"/>
              <a:t>THANK YOU</a:t>
            </a:r>
          </a:p>
        </p:txBody>
      </p:sp>
    </p:spTree>
    <p:extLst>
      <p:ext uri="{BB962C8B-B14F-4D97-AF65-F5344CB8AC3E}">
        <p14:creationId xmlns:p14="http://schemas.microsoft.com/office/powerpoint/2010/main" val="1778201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ECA3-C3D6-648F-DA77-770DF2B00B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CE0624-C306-6538-8284-E049978ED83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2958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9AB3-9132-0E4A-5B6B-2E5BF5619B3B}"/>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243C8471-C7AA-02E8-BFDF-B1ADF27EB745}"/>
              </a:ext>
            </a:extLst>
          </p:cNvPr>
          <p:cNvSpPr>
            <a:spLocks noGrp="1"/>
          </p:cNvSpPr>
          <p:nvPr>
            <p:ph idx="1"/>
          </p:nvPr>
        </p:nvSpPr>
        <p:spPr/>
        <p:txBody>
          <a:bodyPr>
            <a:normAutofit/>
          </a:bodyPr>
          <a:lstStyle/>
          <a:p>
            <a:r>
              <a:rPr lang="en-US" sz="2200" b="1" dirty="0"/>
              <a:t>Monitoring and research: </a:t>
            </a:r>
            <a:r>
              <a:rPr lang="en-US" sz="2200" dirty="0"/>
              <a:t>To observe animal lifestyle, </a:t>
            </a:r>
            <a:r>
              <a:rPr lang="en-US" sz="2200" b="0" i="0" dirty="0">
                <a:solidFill>
                  <a:srgbClr val="0D0D0D"/>
                </a:solidFill>
                <a:effectLst/>
              </a:rPr>
              <a:t>population sizes, distribution patterns, and habitat use</a:t>
            </a:r>
            <a:endParaRPr lang="en-US" sz="2200" dirty="0"/>
          </a:p>
          <a:p>
            <a:r>
              <a:rPr lang="en-US" sz="2200" b="1" dirty="0"/>
              <a:t>Wildlife Safety: </a:t>
            </a:r>
            <a:r>
              <a:rPr lang="en-US" sz="2200" dirty="0"/>
              <a:t>Protect the animal and wildlife resources from the illegal activities such as habitat destruction, illegal fishing, and illegal trade of endangered species</a:t>
            </a:r>
          </a:p>
          <a:p>
            <a:r>
              <a:rPr lang="en-US" sz="2200" b="1" i="0" dirty="0">
                <a:solidFill>
                  <a:srgbClr val="0D0D0D"/>
                </a:solidFill>
                <a:effectLst/>
              </a:rPr>
              <a:t>Conflict Mitigation:</a:t>
            </a:r>
            <a:r>
              <a:rPr lang="en-US" sz="2200" b="0" i="0" dirty="0">
                <a:solidFill>
                  <a:srgbClr val="0D0D0D"/>
                </a:solidFill>
                <a:effectLst/>
              </a:rPr>
              <a:t> Early detection of wildlife presence aids in mitigating conflicts with humans, such as crop damage and livestock predation, promoting harmonious coexistence between wildlife and communities.</a:t>
            </a:r>
          </a:p>
          <a:p>
            <a:r>
              <a:rPr lang="en-US" sz="2200" b="1" i="0" dirty="0">
                <a:solidFill>
                  <a:srgbClr val="0D0D0D"/>
                </a:solidFill>
                <a:effectLst/>
              </a:rPr>
              <a:t>Habitat Restoration: </a:t>
            </a:r>
            <a:r>
              <a:rPr lang="en-US" sz="2200" b="0" i="0" dirty="0">
                <a:solidFill>
                  <a:srgbClr val="0D0D0D"/>
                </a:solidFill>
                <a:effectLst/>
              </a:rPr>
              <a:t>Identify areas degraded by human activities and implement restoration efforts to enhance habitat quality, thereby supporting the survival and wellbeing of wildlife populations</a:t>
            </a:r>
          </a:p>
          <a:p>
            <a:r>
              <a:rPr lang="en-US" sz="2400" b="1" i="0" dirty="0">
                <a:solidFill>
                  <a:srgbClr val="0D0D0D"/>
                </a:solidFill>
                <a:effectLst/>
                <a:latin typeface="Söhne"/>
              </a:rPr>
              <a:t>Bird Strike Prevention:</a:t>
            </a:r>
          </a:p>
          <a:p>
            <a:endParaRPr lang="en-US" sz="2200" dirty="0"/>
          </a:p>
        </p:txBody>
      </p:sp>
    </p:spTree>
    <p:extLst>
      <p:ext uri="{BB962C8B-B14F-4D97-AF65-F5344CB8AC3E}">
        <p14:creationId xmlns:p14="http://schemas.microsoft.com/office/powerpoint/2010/main" val="348384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BE46-A302-46C3-58F8-8E098C9B6E93}"/>
              </a:ext>
            </a:extLst>
          </p:cNvPr>
          <p:cNvSpPr>
            <a:spLocks noGrp="1"/>
          </p:cNvSpPr>
          <p:nvPr>
            <p:ph type="title"/>
          </p:nvPr>
        </p:nvSpPr>
        <p:spPr/>
        <p:txBody>
          <a:bodyPr/>
          <a:lstStyle/>
          <a:p>
            <a:r>
              <a:rPr lang="en-US" dirty="0"/>
              <a:t>Slides that we can add</a:t>
            </a:r>
          </a:p>
        </p:txBody>
      </p:sp>
      <p:sp>
        <p:nvSpPr>
          <p:cNvPr id="3" name="Content Placeholder 2">
            <a:extLst>
              <a:ext uri="{FF2B5EF4-FFF2-40B4-BE49-F238E27FC236}">
                <a16:creationId xmlns:a16="http://schemas.microsoft.com/office/drawing/2014/main" id="{20889405-6E91-2F49-FBEA-C5F762C54525}"/>
              </a:ext>
            </a:extLst>
          </p:cNvPr>
          <p:cNvSpPr>
            <a:spLocks noGrp="1"/>
          </p:cNvSpPr>
          <p:nvPr>
            <p:ph idx="1"/>
          </p:nvPr>
        </p:nvSpPr>
        <p:spPr/>
        <p:txBody>
          <a:bodyPr/>
          <a:lstStyle/>
          <a:p>
            <a:pPr marL="0" indent="0">
              <a:buNone/>
            </a:pPr>
            <a:r>
              <a:rPr lang="en-US" dirty="0"/>
              <a:t>Upcoming challenges</a:t>
            </a:r>
          </a:p>
          <a:p>
            <a:pPr marL="0" indent="0">
              <a:buNone/>
            </a:pPr>
            <a:r>
              <a:rPr lang="en-US" dirty="0"/>
              <a:t>Upcoming techniques we want to work on  XXXX</a:t>
            </a:r>
          </a:p>
          <a:p>
            <a:pPr marL="0" indent="0">
              <a:buNone/>
            </a:pPr>
            <a:r>
              <a:rPr lang="en-US" dirty="0"/>
              <a:t>Accuracy ration we want </a:t>
            </a:r>
            <a:r>
              <a:rPr lang="en-US"/>
              <a:t>to achieve     </a:t>
            </a:r>
            <a:endParaRPr lang="en-US" dirty="0"/>
          </a:p>
        </p:txBody>
      </p:sp>
    </p:spTree>
    <p:extLst>
      <p:ext uri="{BB962C8B-B14F-4D97-AF65-F5344CB8AC3E}">
        <p14:creationId xmlns:p14="http://schemas.microsoft.com/office/powerpoint/2010/main" val="1310560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A60A-A95F-F415-5A58-A75231E41C78}"/>
              </a:ext>
            </a:extLst>
          </p:cNvPr>
          <p:cNvSpPr>
            <a:spLocks noGrp="1"/>
          </p:cNvSpPr>
          <p:nvPr>
            <p:ph type="title"/>
          </p:nvPr>
        </p:nvSpPr>
        <p:spPr>
          <a:xfrm>
            <a:off x="717650" y="262383"/>
            <a:ext cx="10515600" cy="1325563"/>
          </a:xfrm>
        </p:spPr>
        <p:txBody>
          <a:bodyPr/>
          <a:lstStyle/>
          <a:p>
            <a:r>
              <a:rPr lang="en-US" dirty="0"/>
              <a:t>Proposed Method</a:t>
            </a:r>
          </a:p>
        </p:txBody>
      </p:sp>
      <p:sp>
        <p:nvSpPr>
          <p:cNvPr id="3" name="Content Placeholder 2">
            <a:extLst>
              <a:ext uri="{FF2B5EF4-FFF2-40B4-BE49-F238E27FC236}">
                <a16:creationId xmlns:a16="http://schemas.microsoft.com/office/drawing/2014/main" id="{BD5BE4EB-1573-D494-721E-C5CEC0A04F1D}"/>
              </a:ext>
            </a:extLst>
          </p:cNvPr>
          <p:cNvSpPr>
            <a:spLocks noGrp="1"/>
          </p:cNvSpPr>
          <p:nvPr>
            <p:ph idx="1"/>
          </p:nvPr>
        </p:nvSpPr>
        <p:spPr>
          <a:xfrm>
            <a:off x="670560" y="1320458"/>
            <a:ext cx="10683240" cy="4825683"/>
          </a:xfrm>
        </p:spPr>
        <p:txBody>
          <a:bodyPr>
            <a:normAutofit/>
          </a:bodyPr>
          <a:lstStyle/>
          <a:p>
            <a:pPr marL="0" indent="0">
              <a:buNone/>
            </a:pPr>
            <a:r>
              <a:rPr lang="en-US" sz="2400" dirty="0"/>
              <a:t>Step:1 Compute Pixel changes </a:t>
            </a:r>
          </a:p>
          <a:p>
            <a:pPr marL="0" indent="0">
              <a:buNone/>
            </a:pPr>
            <a:endParaRPr lang="en-US" sz="2400" dirty="0"/>
          </a:p>
          <a:p>
            <a:pPr marL="0" indent="0">
              <a:buNone/>
            </a:pPr>
            <a:endParaRPr lang="en-US" sz="2400" dirty="0"/>
          </a:p>
          <a:p>
            <a:pPr marL="0" indent="0">
              <a:buNone/>
            </a:pPr>
            <a:r>
              <a:rPr lang="en-US" sz="2400" dirty="0"/>
              <a:t>Step:2 Data Term Calculation</a:t>
            </a:r>
          </a:p>
          <a:p>
            <a:pPr marL="0" indent="0">
              <a:buNone/>
            </a:pPr>
            <a:endParaRPr lang="en-US" sz="2400" dirty="0"/>
          </a:p>
          <a:p>
            <a:pPr marL="0" indent="0">
              <a:buNone/>
            </a:pPr>
            <a:endParaRPr lang="en-US" sz="2400" dirty="0"/>
          </a:p>
          <a:p>
            <a:pPr marL="0" indent="0">
              <a:buNone/>
            </a:pPr>
            <a:r>
              <a:rPr lang="en-US" sz="2400" dirty="0"/>
              <a:t>Step 3: Smoothness Term Calculation </a:t>
            </a:r>
          </a:p>
          <a:p>
            <a:pPr marL="0" indent="0">
              <a:buNone/>
            </a:pPr>
            <a:r>
              <a:rPr lang="en-US" sz="2400" dirty="0"/>
              <a:t>                             ,𝑥𝑖 = 𝑥𝑗 </a:t>
            </a:r>
          </a:p>
          <a:p>
            <a:pPr marL="0" indent="0">
              <a:buNone/>
            </a:pPr>
            <a:r>
              <a:rPr lang="en-US" sz="2400" dirty="0"/>
              <a:t>	             </a:t>
            </a:r>
            <a:r>
              <a:rPr lang="el-GR" sz="2400" dirty="0"/>
              <a:t>β, </a:t>
            </a:r>
            <a:r>
              <a:rPr lang="en-US" sz="2400" dirty="0"/>
              <a:t>otherwise</a:t>
            </a:r>
          </a:p>
          <a:p>
            <a:pPr marL="0" indent="0">
              <a:buNone/>
            </a:pPr>
            <a:r>
              <a:rPr lang="en-US" sz="2400" dirty="0"/>
              <a:t>		</a:t>
            </a:r>
            <a:r>
              <a:rPr lang="en-US" sz="1800" dirty="0"/>
              <a:t>                 </a:t>
            </a:r>
            <a:r>
              <a:rPr lang="el-GR" sz="1800" dirty="0"/>
              <a:t>β</a:t>
            </a:r>
            <a:r>
              <a:rPr lang="en-US" sz="1800" dirty="0"/>
              <a:t> = present degree of similarity between neighboring pixels</a:t>
            </a: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8" name="Picture 7">
            <a:extLst>
              <a:ext uri="{FF2B5EF4-FFF2-40B4-BE49-F238E27FC236}">
                <a16:creationId xmlns:a16="http://schemas.microsoft.com/office/drawing/2014/main" id="{AC94081D-79EE-EEF8-9103-489093FFDABC}"/>
              </a:ext>
            </a:extLst>
          </p:cNvPr>
          <p:cNvPicPr>
            <a:picLocks noChangeAspect="1"/>
          </p:cNvPicPr>
          <p:nvPr/>
        </p:nvPicPr>
        <p:blipFill>
          <a:blip r:embed="rId3"/>
          <a:stretch>
            <a:fillRect/>
          </a:stretch>
        </p:blipFill>
        <p:spPr>
          <a:xfrm>
            <a:off x="1408083" y="1662042"/>
            <a:ext cx="2397754" cy="456715"/>
          </a:xfrm>
          <a:prstGeom prst="rect">
            <a:avLst/>
          </a:prstGeom>
        </p:spPr>
      </p:pic>
      <p:pic>
        <p:nvPicPr>
          <p:cNvPr id="10" name="Picture 9">
            <a:extLst>
              <a:ext uri="{FF2B5EF4-FFF2-40B4-BE49-F238E27FC236}">
                <a16:creationId xmlns:a16="http://schemas.microsoft.com/office/drawing/2014/main" id="{0981B132-6E58-A61A-06F6-E7FF1E9654EC}"/>
              </a:ext>
            </a:extLst>
          </p:cNvPr>
          <p:cNvPicPr>
            <a:picLocks noChangeAspect="1"/>
          </p:cNvPicPr>
          <p:nvPr/>
        </p:nvPicPr>
        <p:blipFill>
          <a:blip r:embed="rId4"/>
          <a:stretch>
            <a:fillRect/>
          </a:stretch>
        </p:blipFill>
        <p:spPr>
          <a:xfrm>
            <a:off x="3682305" y="2118757"/>
            <a:ext cx="2604533" cy="330153"/>
          </a:xfrm>
          <a:prstGeom prst="rect">
            <a:avLst/>
          </a:prstGeom>
        </p:spPr>
      </p:pic>
      <p:pic>
        <p:nvPicPr>
          <p:cNvPr id="12" name="Picture 11">
            <a:extLst>
              <a:ext uri="{FF2B5EF4-FFF2-40B4-BE49-F238E27FC236}">
                <a16:creationId xmlns:a16="http://schemas.microsoft.com/office/drawing/2014/main" id="{B86E00F6-563B-E6EC-0F3D-AC191F359CB2}"/>
              </a:ext>
            </a:extLst>
          </p:cNvPr>
          <p:cNvPicPr>
            <a:picLocks noChangeAspect="1"/>
          </p:cNvPicPr>
          <p:nvPr/>
        </p:nvPicPr>
        <p:blipFill>
          <a:blip r:embed="rId5"/>
          <a:stretch>
            <a:fillRect/>
          </a:stretch>
        </p:blipFill>
        <p:spPr>
          <a:xfrm>
            <a:off x="1148575" y="4496354"/>
            <a:ext cx="1647178" cy="450807"/>
          </a:xfrm>
          <a:prstGeom prst="rect">
            <a:avLst/>
          </a:prstGeom>
        </p:spPr>
      </p:pic>
      <p:pic>
        <p:nvPicPr>
          <p:cNvPr id="14" name="Picture 13">
            <a:extLst>
              <a:ext uri="{FF2B5EF4-FFF2-40B4-BE49-F238E27FC236}">
                <a16:creationId xmlns:a16="http://schemas.microsoft.com/office/drawing/2014/main" id="{D434EAF9-7A0E-A005-AB78-BD371AC1FF87}"/>
              </a:ext>
            </a:extLst>
          </p:cNvPr>
          <p:cNvPicPr>
            <a:picLocks noChangeAspect="1"/>
          </p:cNvPicPr>
          <p:nvPr/>
        </p:nvPicPr>
        <p:blipFill>
          <a:blip r:embed="rId6"/>
          <a:stretch>
            <a:fillRect/>
          </a:stretch>
        </p:blipFill>
        <p:spPr>
          <a:xfrm>
            <a:off x="838200" y="3132582"/>
            <a:ext cx="5265369" cy="598590"/>
          </a:xfrm>
          <a:prstGeom prst="rect">
            <a:avLst/>
          </a:prstGeom>
        </p:spPr>
      </p:pic>
    </p:spTree>
    <p:extLst>
      <p:ext uri="{BB962C8B-B14F-4D97-AF65-F5344CB8AC3E}">
        <p14:creationId xmlns:p14="http://schemas.microsoft.com/office/powerpoint/2010/main" val="3914811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AC19-EED1-5B90-5500-3D79F0CD7ECA}"/>
              </a:ext>
            </a:extLst>
          </p:cNvPr>
          <p:cNvSpPr>
            <a:spLocks noGrp="1"/>
          </p:cNvSpPr>
          <p:nvPr>
            <p:ph type="title"/>
          </p:nvPr>
        </p:nvSpPr>
        <p:spPr/>
        <p:txBody>
          <a:bodyPr/>
          <a:lstStyle/>
          <a:p>
            <a:r>
              <a:rPr lang="en-US" dirty="0"/>
              <a:t>Proposed MRF method</a:t>
            </a:r>
          </a:p>
        </p:txBody>
      </p:sp>
      <p:sp>
        <p:nvSpPr>
          <p:cNvPr id="3" name="Content Placeholder 2">
            <a:extLst>
              <a:ext uri="{FF2B5EF4-FFF2-40B4-BE49-F238E27FC236}">
                <a16:creationId xmlns:a16="http://schemas.microsoft.com/office/drawing/2014/main" id="{F95E100F-ABD6-47FA-74A9-4442F3EDDFB5}"/>
              </a:ext>
            </a:extLst>
          </p:cNvPr>
          <p:cNvSpPr>
            <a:spLocks noGrp="1"/>
          </p:cNvSpPr>
          <p:nvPr>
            <p:ph idx="1"/>
          </p:nvPr>
        </p:nvSpPr>
        <p:spPr/>
        <p:txBody>
          <a:bodyPr/>
          <a:lstStyle/>
          <a:p>
            <a:pPr marL="0" indent="0">
              <a:buNone/>
            </a:pPr>
            <a:r>
              <a:rPr lang="en-US" dirty="0"/>
              <a:t>Step 4: Energy Function </a:t>
            </a:r>
          </a:p>
          <a:p>
            <a:pPr marL="0" indent="0">
              <a:buNone/>
            </a:pPr>
            <a:endParaRPr lang="en-US" dirty="0"/>
          </a:p>
          <a:p>
            <a:pPr marL="0" indent="0">
              <a:buNone/>
            </a:pPr>
            <a:endParaRPr lang="en-US" dirty="0"/>
          </a:p>
          <a:p>
            <a:pPr marL="0" indent="0">
              <a:buNone/>
            </a:pPr>
            <a:r>
              <a:rPr lang="en-US" dirty="0"/>
              <a:t>Step 5: Post – processing</a:t>
            </a:r>
          </a:p>
          <a:p>
            <a:endParaRPr lang="en-US" dirty="0"/>
          </a:p>
        </p:txBody>
      </p:sp>
      <p:pic>
        <p:nvPicPr>
          <p:cNvPr id="4" name="Picture 3">
            <a:extLst>
              <a:ext uri="{FF2B5EF4-FFF2-40B4-BE49-F238E27FC236}">
                <a16:creationId xmlns:a16="http://schemas.microsoft.com/office/drawing/2014/main" id="{DB4A926F-878A-250F-5B40-79A0B1EBC164}"/>
              </a:ext>
            </a:extLst>
          </p:cNvPr>
          <p:cNvPicPr>
            <a:picLocks noChangeAspect="1"/>
          </p:cNvPicPr>
          <p:nvPr/>
        </p:nvPicPr>
        <p:blipFill>
          <a:blip r:embed="rId2"/>
          <a:stretch>
            <a:fillRect/>
          </a:stretch>
        </p:blipFill>
        <p:spPr>
          <a:xfrm>
            <a:off x="918999" y="2302786"/>
            <a:ext cx="4683199" cy="571122"/>
          </a:xfrm>
          <a:prstGeom prst="rect">
            <a:avLst/>
          </a:prstGeom>
        </p:spPr>
      </p:pic>
      <p:sp>
        <p:nvSpPr>
          <p:cNvPr id="6" name="TextBox 5">
            <a:extLst>
              <a:ext uri="{FF2B5EF4-FFF2-40B4-BE49-F238E27FC236}">
                <a16:creationId xmlns:a16="http://schemas.microsoft.com/office/drawing/2014/main" id="{4AED269B-5470-BF65-2FEB-C6B9945CA1C6}"/>
              </a:ext>
            </a:extLst>
          </p:cNvPr>
          <p:cNvSpPr txBox="1"/>
          <p:nvPr/>
        </p:nvSpPr>
        <p:spPr>
          <a:xfrm>
            <a:off x="5682997" y="2873908"/>
            <a:ext cx="2622478" cy="369332"/>
          </a:xfrm>
          <a:prstGeom prst="rect">
            <a:avLst/>
          </a:prstGeom>
          <a:solidFill>
            <a:schemeClr val="bg1"/>
          </a:solidFill>
        </p:spPr>
        <p:txBody>
          <a:bodyPr wrap="square">
            <a:spAutoFit/>
          </a:bodyPr>
          <a:lstStyle/>
          <a:p>
            <a:r>
              <a:rPr lang="el-GR" dirty="0"/>
              <a:t>λ</a:t>
            </a:r>
            <a:r>
              <a:rPr lang="en-US" dirty="0"/>
              <a:t> = Weighting parameter </a:t>
            </a:r>
          </a:p>
        </p:txBody>
      </p:sp>
    </p:spTree>
    <p:extLst>
      <p:ext uri="{BB962C8B-B14F-4D97-AF65-F5344CB8AC3E}">
        <p14:creationId xmlns:p14="http://schemas.microsoft.com/office/powerpoint/2010/main" val="3151824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night view of a forest&#10;&#10;Description automatically generated">
            <a:extLst>
              <a:ext uri="{FF2B5EF4-FFF2-40B4-BE49-F238E27FC236}">
                <a16:creationId xmlns:a16="http://schemas.microsoft.com/office/drawing/2014/main" id="{71CE6252-F362-EEBD-85AF-9E9BF0EFCCC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961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rick wall with plants and flowers&#10;&#10;Description automatically generated with medium confidence">
            <a:extLst>
              <a:ext uri="{FF2B5EF4-FFF2-40B4-BE49-F238E27FC236}">
                <a16:creationId xmlns:a16="http://schemas.microsoft.com/office/drawing/2014/main" id="{987F40B2-5BCE-83EE-1BDE-E5B438C2863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458198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A01C-99C6-6740-6B91-A962719B6ED3}"/>
              </a:ext>
            </a:extLst>
          </p:cNvPr>
          <p:cNvSpPr>
            <a:spLocks noGrp="1"/>
          </p:cNvSpPr>
          <p:nvPr>
            <p:ph type="title"/>
          </p:nvPr>
        </p:nvSpPr>
        <p:spPr/>
        <p:txBody>
          <a:bodyPr/>
          <a:lstStyle/>
          <a:p>
            <a:r>
              <a:rPr lang="en-US" dirty="0"/>
              <a:t>Motivation</a:t>
            </a:r>
          </a:p>
        </p:txBody>
      </p:sp>
      <p:pic>
        <p:nvPicPr>
          <p:cNvPr id="5" name="Content Placeholder 4" descr="A person looking at a group of lemurs&#10;&#10;Description automatically generated">
            <a:extLst>
              <a:ext uri="{FF2B5EF4-FFF2-40B4-BE49-F238E27FC236}">
                <a16:creationId xmlns:a16="http://schemas.microsoft.com/office/drawing/2014/main" id="{C8F382C8-2A98-DF83-9B07-79C03944A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879827"/>
            <a:ext cx="5029200" cy="3098346"/>
          </a:xfrm>
        </p:spPr>
      </p:pic>
      <p:pic>
        <p:nvPicPr>
          <p:cNvPr id="7" name="Picture 6" descr="A person holding a clipboard with a lemur on it&#10;&#10;Description automatically generated">
            <a:extLst>
              <a:ext uri="{FF2B5EF4-FFF2-40B4-BE49-F238E27FC236}">
                <a16:creationId xmlns:a16="http://schemas.microsoft.com/office/drawing/2014/main" id="{C41FB913-3872-15EA-2365-B603CED69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14" y="1879827"/>
            <a:ext cx="4647519" cy="3098346"/>
          </a:xfrm>
          <a:prstGeom prst="rect">
            <a:avLst/>
          </a:prstGeom>
        </p:spPr>
      </p:pic>
      <p:sp>
        <p:nvSpPr>
          <p:cNvPr id="9" name="TextBox 8">
            <a:extLst>
              <a:ext uri="{FF2B5EF4-FFF2-40B4-BE49-F238E27FC236}">
                <a16:creationId xmlns:a16="http://schemas.microsoft.com/office/drawing/2014/main" id="{5AA2F1C4-0F00-AEA1-566C-63A46ECC6A66}"/>
              </a:ext>
            </a:extLst>
          </p:cNvPr>
          <p:cNvSpPr txBox="1"/>
          <p:nvPr/>
        </p:nvSpPr>
        <p:spPr>
          <a:xfrm>
            <a:off x="4013770" y="5620291"/>
            <a:ext cx="6096000" cy="523220"/>
          </a:xfrm>
          <a:prstGeom prst="rect">
            <a:avLst/>
          </a:prstGeom>
          <a:noFill/>
        </p:spPr>
        <p:txBody>
          <a:bodyPr wrap="square">
            <a:spAutoFit/>
          </a:bodyPr>
          <a:lstStyle/>
          <a:p>
            <a:r>
              <a:rPr lang="en-US" sz="2800" b="1" dirty="0"/>
              <a:t>Wildlife Monitoring and Research</a:t>
            </a:r>
            <a:endParaRPr lang="en-US" sz="2800" dirty="0"/>
          </a:p>
        </p:txBody>
      </p:sp>
    </p:spTree>
    <p:extLst>
      <p:ext uri="{BB962C8B-B14F-4D97-AF65-F5344CB8AC3E}">
        <p14:creationId xmlns:p14="http://schemas.microsoft.com/office/powerpoint/2010/main" val="3296558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F3282-F1C9-F651-B1B7-F9089F408BF2}"/>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72C7947A-18D1-4D25-8531-A925D5B0D944}"/>
              </a:ext>
            </a:extLst>
          </p:cNvPr>
          <p:cNvSpPr>
            <a:spLocks noGrp="1"/>
          </p:cNvSpPr>
          <p:nvPr>
            <p:ph idx="1"/>
          </p:nvPr>
        </p:nvSpPr>
        <p:spPr/>
        <p:txBody>
          <a:bodyPr>
            <a:normAutofit/>
          </a:bodyPr>
          <a:lstStyle/>
          <a:p>
            <a:pPr marL="0" indent="0">
              <a:buNone/>
            </a:pPr>
            <a:r>
              <a:rPr lang="en-US" sz="2200" b="1" dirty="0"/>
              <a:t>CNN-based method</a:t>
            </a:r>
          </a:p>
          <a:p>
            <a:pPr marL="0" indent="0">
              <a:buNone/>
            </a:pPr>
            <a:endParaRPr lang="en-US" sz="2200" b="0" i="0" dirty="0">
              <a:solidFill>
                <a:srgbClr val="0D0D0D"/>
              </a:solidFill>
              <a:effectLst/>
            </a:endParaRPr>
          </a:p>
          <a:p>
            <a:pPr algn="l">
              <a:buFont typeface="+mj-lt"/>
              <a:buAutoNum type="arabicPeriod"/>
            </a:pPr>
            <a:r>
              <a:rPr lang="en-US" sz="2200" b="1" i="0" dirty="0">
                <a:solidFill>
                  <a:srgbClr val="0D0D0D"/>
                </a:solidFill>
                <a:effectLst/>
              </a:rPr>
              <a:t>YOLOv3 and YOLOv5 Improvements: </a:t>
            </a:r>
            <a:r>
              <a:rPr lang="en-US" sz="2200" dirty="0">
                <a:solidFill>
                  <a:srgbClr val="0D0D0D"/>
                </a:solidFill>
                <a:effectLst/>
              </a:rPr>
              <a:t>YOLOv3 enhances class prediction and detection across different scales, whereas YOLOv5 simplifies and speeds up the process, boosting accuracy in animal tracking with CNN advancements.</a:t>
            </a:r>
          </a:p>
          <a:p>
            <a:pPr algn="l">
              <a:buFont typeface="+mj-lt"/>
              <a:buAutoNum type="arabicPeriod"/>
            </a:pPr>
            <a:r>
              <a:rPr lang="en-US" sz="2200" b="1" i="0" dirty="0">
                <a:solidFill>
                  <a:srgbClr val="0D0D0D"/>
                </a:solidFill>
                <a:effectLst/>
              </a:rPr>
              <a:t>Sparse Coding-based Spatial Pyramid Matching with SVMs</a:t>
            </a:r>
            <a:r>
              <a:rPr lang="en-US" sz="2200" i="0" dirty="0">
                <a:solidFill>
                  <a:srgbClr val="0D0D0D"/>
                </a:solidFill>
                <a:effectLst/>
              </a:rPr>
              <a:t>: Combines SIFT and </a:t>
            </a:r>
            <a:r>
              <a:rPr lang="en-US" sz="2200" i="0" dirty="0" err="1">
                <a:solidFill>
                  <a:srgbClr val="0D0D0D"/>
                </a:solidFill>
                <a:effectLst/>
              </a:rPr>
              <a:t>cLBP</a:t>
            </a:r>
            <a:r>
              <a:rPr lang="en-US" sz="2200" i="0" dirty="0">
                <a:solidFill>
                  <a:srgbClr val="0D0D0D"/>
                </a:solidFill>
                <a:effectLst/>
              </a:rPr>
              <a:t> for feature extraction, streamlining image classification with a weighted, sparse codebook and fast Support Vector Machines.</a:t>
            </a:r>
            <a:endParaRPr lang="en-US" sz="2200" dirty="0">
              <a:solidFill>
                <a:srgbClr val="0D0D0D"/>
              </a:solidFill>
            </a:endParaRPr>
          </a:p>
          <a:p>
            <a:pPr marL="0" indent="0">
              <a:buNone/>
            </a:pPr>
            <a:endParaRPr lang="en-US" sz="2200" dirty="0"/>
          </a:p>
        </p:txBody>
      </p:sp>
    </p:spTree>
    <p:extLst>
      <p:ext uri="{BB962C8B-B14F-4D97-AF65-F5344CB8AC3E}">
        <p14:creationId xmlns:p14="http://schemas.microsoft.com/office/powerpoint/2010/main" val="3843841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1D8C-57AC-A52B-0754-BF45706F6A42}"/>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6CC8963C-7DFD-787B-A24E-C24DA4657486}"/>
              </a:ext>
            </a:extLst>
          </p:cNvPr>
          <p:cNvSpPr>
            <a:spLocks noGrp="1"/>
          </p:cNvSpPr>
          <p:nvPr>
            <p:ph idx="1"/>
          </p:nvPr>
        </p:nvSpPr>
        <p:spPr/>
        <p:txBody>
          <a:bodyPr>
            <a:normAutofit lnSpcReduction="10000"/>
          </a:bodyPr>
          <a:lstStyle/>
          <a:p>
            <a:pPr marL="0" indent="0">
              <a:buNone/>
            </a:pPr>
            <a:r>
              <a:rPr lang="en-US" dirty="0"/>
              <a:t>Objective is more clear, </a:t>
            </a:r>
          </a:p>
          <a:p>
            <a:pPr marL="0" indent="0">
              <a:buNone/>
            </a:pPr>
            <a:r>
              <a:rPr lang="en-US" dirty="0"/>
              <a:t>Identify animal is not research question, identify </a:t>
            </a:r>
            <a:r>
              <a:rPr lang="en-US" dirty="0" err="1"/>
              <a:t>animla</a:t>
            </a:r>
            <a:r>
              <a:rPr lang="en-US" dirty="0"/>
              <a:t> of certain size in </a:t>
            </a:r>
            <a:r>
              <a:rPr lang="en-US" dirty="0" err="1"/>
              <a:t>xyz</a:t>
            </a:r>
            <a:r>
              <a:rPr lang="en-US" dirty="0"/>
              <a:t> condition, which have </a:t>
            </a:r>
            <a:r>
              <a:rPr lang="en-US" dirty="0" err="1"/>
              <a:t>xyz</a:t>
            </a:r>
            <a:r>
              <a:rPr lang="en-US" dirty="0"/>
              <a:t> issues,,,,</a:t>
            </a:r>
          </a:p>
          <a:p>
            <a:r>
              <a:rPr lang="en-US" dirty="0"/>
              <a:t>Computational paper : DR. </a:t>
            </a:r>
            <a:r>
              <a:rPr lang="en-US" dirty="0" err="1"/>
              <a:t>ortrize</a:t>
            </a:r>
            <a:r>
              <a:rPr lang="en-US" dirty="0"/>
              <a:t>…… </a:t>
            </a:r>
          </a:p>
          <a:p>
            <a:r>
              <a:rPr lang="en-US" dirty="0"/>
              <a:t>For </a:t>
            </a:r>
            <a:r>
              <a:rPr lang="en-US" dirty="0" err="1"/>
              <a:t>confe</a:t>
            </a:r>
            <a:r>
              <a:rPr lang="en-US" dirty="0"/>
              <a:t>. Look for researcher publications </a:t>
            </a:r>
          </a:p>
          <a:p>
            <a:endParaRPr lang="en-US" dirty="0"/>
          </a:p>
          <a:p>
            <a:r>
              <a:rPr lang="en-US" dirty="0" err="1"/>
              <a:t>Architecutre</a:t>
            </a:r>
            <a:r>
              <a:rPr lang="en-US" dirty="0"/>
              <a:t> diagram MRF The </a:t>
            </a:r>
            <a:r>
              <a:rPr lang="en-US" dirty="0" err="1"/>
              <a:t>nYOlO</a:t>
            </a:r>
            <a:r>
              <a:rPr lang="en-US" dirty="0"/>
              <a:t> </a:t>
            </a:r>
          </a:p>
          <a:p>
            <a:r>
              <a:rPr lang="en-US" dirty="0"/>
              <a:t>How will you decide which image will go to MRF or other way</a:t>
            </a:r>
          </a:p>
          <a:p>
            <a:r>
              <a:rPr lang="en-US" dirty="0"/>
              <a:t>Computational analysis or  time space complexity analysis </a:t>
            </a:r>
          </a:p>
        </p:txBody>
      </p:sp>
    </p:spTree>
    <p:extLst>
      <p:ext uri="{BB962C8B-B14F-4D97-AF65-F5344CB8AC3E}">
        <p14:creationId xmlns:p14="http://schemas.microsoft.com/office/powerpoint/2010/main" val="4092133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6841-A563-5D92-0FF1-3D0B792EA1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88290-46F7-7946-C8F7-438571682CA7}"/>
              </a:ext>
            </a:extLst>
          </p:cNvPr>
          <p:cNvSpPr>
            <a:spLocks noGrp="1"/>
          </p:cNvSpPr>
          <p:nvPr>
            <p:ph idx="1"/>
          </p:nvPr>
        </p:nvSpPr>
        <p:spPr/>
        <p:txBody>
          <a:bodyPr>
            <a:normAutofit fontScale="62500" lnSpcReduction="20000"/>
          </a:bodyPr>
          <a:lstStyle/>
          <a:p>
            <a:r>
              <a:rPr lang="en-US" dirty="0"/>
              <a:t>Take four and </a:t>
            </a:r>
            <a:r>
              <a:rPr lang="en-US" dirty="0" err="1"/>
              <a:t>comaptre</a:t>
            </a:r>
            <a:r>
              <a:rPr lang="en-US" dirty="0"/>
              <a:t> them, Take MRF</a:t>
            </a:r>
          </a:p>
          <a:p>
            <a:r>
              <a:rPr lang="en-US" dirty="0"/>
              <a:t>10 diff camera trap this </a:t>
            </a:r>
            <a:r>
              <a:rPr lang="en-US" dirty="0" err="1"/>
              <a:t>ar</a:t>
            </a:r>
            <a:r>
              <a:rPr lang="en-US" dirty="0"/>
              <a:t> </a:t>
            </a:r>
            <a:r>
              <a:rPr lang="en-US" dirty="0" err="1"/>
              <a:t>eday</a:t>
            </a:r>
            <a:r>
              <a:rPr lang="en-US" dirty="0"/>
              <a:t> time, this are nigh time,  what is recall for small , for burly image , for day image and for night light for </a:t>
            </a:r>
            <a:r>
              <a:rPr lang="en-US" dirty="0" err="1"/>
              <a:t>vlouse</a:t>
            </a:r>
            <a:r>
              <a:rPr lang="en-US" dirty="0"/>
              <a:t> –up image</a:t>
            </a:r>
          </a:p>
          <a:p>
            <a:r>
              <a:rPr lang="en-US" dirty="0"/>
              <a:t>High </a:t>
            </a:r>
            <a:r>
              <a:rPr lang="en-US" dirty="0" err="1"/>
              <a:t>ambitionus</a:t>
            </a:r>
            <a:r>
              <a:rPr lang="en-US" dirty="0"/>
              <a:t> </a:t>
            </a:r>
          </a:p>
          <a:p>
            <a:r>
              <a:rPr lang="en-US" dirty="0"/>
              <a:t>Central idea to approach this</a:t>
            </a:r>
          </a:p>
          <a:p>
            <a:r>
              <a:rPr lang="en-US" dirty="0"/>
              <a:t>How you choose the parameters </a:t>
            </a:r>
          </a:p>
          <a:p>
            <a:r>
              <a:rPr lang="en-US" b="1" dirty="0"/>
              <a:t>Architecture diagram that MRF work on top of YOLO,,,,,,,   first </a:t>
            </a:r>
          </a:p>
          <a:p>
            <a:r>
              <a:rPr lang="en-US" b="1" dirty="0"/>
              <a:t>Hoe </a:t>
            </a:r>
            <a:r>
              <a:rPr lang="en-US" b="1" dirty="0" err="1"/>
              <a:t>msny</a:t>
            </a:r>
            <a:r>
              <a:rPr lang="en-US" b="1" dirty="0"/>
              <a:t> </a:t>
            </a:r>
            <a:r>
              <a:rPr lang="en-US" b="1" dirty="0" err="1"/>
              <a:t>searis</a:t>
            </a:r>
            <a:r>
              <a:rPr lang="en-US" b="1" dirty="0"/>
              <a:t> of </a:t>
            </a:r>
            <a:r>
              <a:rPr lang="en-US" b="1" dirty="0" err="1"/>
              <a:t>imagews</a:t>
            </a:r>
            <a:r>
              <a:rPr lang="en-US" b="1" dirty="0"/>
              <a:t> do we need to come out of better </a:t>
            </a:r>
            <a:r>
              <a:rPr lang="en-US" b="1" dirty="0" err="1"/>
              <a:t>predition</a:t>
            </a:r>
            <a:r>
              <a:rPr lang="en-US" b="1" dirty="0"/>
              <a:t> for small animal </a:t>
            </a:r>
          </a:p>
          <a:p>
            <a:r>
              <a:rPr lang="en-US" b="1" dirty="0"/>
              <a:t>Moving on grass and detecting animal is </a:t>
            </a:r>
            <a:r>
              <a:rPr lang="en-US" b="1" dirty="0" err="1"/>
              <a:t>alliges</a:t>
            </a:r>
            <a:r>
              <a:rPr lang="en-US" b="1" dirty="0"/>
              <a:t> if one identify then easy to solve the problem</a:t>
            </a:r>
          </a:p>
          <a:p>
            <a:r>
              <a:rPr lang="en-US" b="1" dirty="0"/>
              <a:t>Its implementation not </a:t>
            </a:r>
            <a:r>
              <a:rPr lang="en-US" b="1" dirty="0" err="1"/>
              <a:t>researach</a:t>
            </a:r>
            <a:r>
              <a:rPr lang="en-US" b="1" dirty="0"/>
              <a:t>(hypothesis ), in x lighting condition this research </a:t>
            </a:r>
            <a:r>
              <a:rPr lang="en-US" b="1" dirty="0" err="1"/>
              <a:t>eill</a:t>
            </a:r>
            <a:r>
              <a:rPr lang="en-US" b="1" dirty="0"/>
              <a:t> do better </a:t>
            </a:r>
            <a:r>
              <a:rPr lang="en-US" b="1" dirty="0" err="1"/>
              <a:t>thn</a:t>
            </a:r>
            <a:r>
              <a:rPr lang="en-US" b="1" dirty="0"/>
              <a:t> that</a:t>
            </a:r>
          </a:p>
          <a:p>
            <a:r>
              <a:rPr lang="en-US" b="1" dirty="0"/>
              <a:t>Change detection in other side</a:t>
            </a:r>
          </a:p>
          <a:p>
            <a:r>
              <a:rPr lang="en-US" b="1" dirty="0"/>
              <a:t>Design your experiment around nit </a:t>
            </a:r>
          </a:p>
          <a:p>
            <a:r>
              <a:rPr lang="en-US" b="1" dirty="0" err="1"/>
              <a:t>Experimetn</a:t>
            </a:r>
            <a:r>
              <a:rPr lang="en-US" b="1" dirty="0"/>
              <a:t> will show or disqualify____  </a:t>
            </a:r>
            <a:r>
              <a:rPr lang="en-US" sz="2800" dirty="0" err="1">
                <a:solidFill>
                  <a:srgbClr val="0D0D0D"/>
                </a:solidFill>
              </a:rPr>
              <a:t>Motre</a:t>
            </a:r>
            <a:r>
              <a:rPr lang="en-US" sz="2800" dirty="0">
                <a:solidFill>
                  <a:srgbClr val="0D0D0D"/>
                </a:solidFill>
              </a:rPr>
              <a:t> image processing related </a:t>
            </a:r>
            <a:r>
              <a:rPr lang="en-US" sz="2800" dirty="0" err="1">
                <a:solidFill>
                  <a:srgbClr val="0D0D0D"/>
                </a:solidFill>
              </a:rPr>
              <a:t>techniwued</a:t>
            </a:r>
            <a:r>
              <a:rPr lang="en-US" sz="2800" dirty="0">
                <a:solidFill>
                  <a:srgbClr val="0D0D0D"/>
                </a:solidFill>
              </a:rPr>
              <a:t> and </a:t>
            </a:r>
            <a:endParaRPr lang="en-US" sz="2800" b="0" i="0" dirty="0">
              <a:solidFill>
                <a:srgbClr val="0D0D0D"/>
              </a:solidFill>
              <a:effectLst/>
            </a:endParaRPr>
          </a:p>
          <a:p>
            <a:endParaRPr lang="en-US" b="1" dirty="0"/>
          </a:p>
        </p:txBody>
      </p:sp>
    </p:spTree>
    <p:extLst>
      <p:ext uri="{BB962C8B-B14F-4D97-AF65-F5344CB8AC3E}">
        <p14:creationId xmlns:p14="http://schemas.microsoft.com/office/powerpoint/2010/main" val="3022240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705E-499E-047A-56C2-B6AA104DFD62}"/>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EE6B7DAB-B827-4ED9-58F5-45FE38E91B66}"/>
              </a:ext>
            </a:extLst>
          </p:cNvPr>
          <p:cNvSpPr>
            <a:spLocks noGrp="1"/>
          </p:cNvSpPr>
          <p:nvPr>
            <p:ph idx="1"/>
          </p:nvPr>
        </p:nvSpPr>
        <p:spPr/>
        <p:txBody>
          <a:bodyPr>
            <a:normAutofit/>
          </a:bodyPr>
          <a:lstStyle/>
          <a:p>
            <a:pPr marL="0" indent="0" algn="l">
              <a:buNone/>
            </a:pPr>
            <a:r>
              <a:rPr lang="en-US" sz="2200" b="1" i="0" dirty="0">
                <a:solidFill>
                  <a:srgbClr val="0D0D0D"/>
                </a:solidFill>
                <a:effectLst/>
              </a:rPr>
              <a:t>Traditiona</a:t>
            </a:r>
            <a:r>
              <a:rPr lang="en-US" sz="2200" b="1" dirty="0">
                <a:solidFill>
                  <a:srgbClr val="0D0D0D"/>
                </a:solidFill>
              </a:rPr>
              <a:t>l Method</a:t>
            </a:r>
            <a:endParaRPr lang="en-US" sz="2200" b="1" i="0" dirty="0">
              <a:solidFill>
                <a:srgbClr val="0D0D0D"/>
              </a:solidFill>
              <a:effectLst/>
            </a:endParaRPr>
          </a:p>
          <a:p>
            <a:pPr algn="l">
              <a:buFont typeface="+mj-lt"/>
              <a:buAutoNum type="arabicPeriod"/>
            </a:pPr>
            <a:r>
              <a:rPr lang="en-US" sz="2200" b="1" i="0" dirty="0">
                <a:solidFill>
                  <a:srgbClr val="0D0D0D"/>
                </a:solidFill>
                <a:effectLst/>
              </a:rPr>
              <a:t> Mark and Recapture Model:</a:t>
            </a:r>
            <a:r>
              <a:rPr lang="en-US" sz="2200" dirty="0">
                <a:solidFill>
                  <a:srgbClr val="0D0D0D"/>
                </a:solidFill>
              </a:rPr>
              <a:t> </a:t>
            </a:r>
            <a:r>
              <a:rPr lang="en-US" sz="2200" b="0" i="0" dirty="0">
                <a:solidFill>
                  <a:srgbClr val="0D0D0D"/>
                </a:solidFill>
                <a:effectLst/>
              </a:rPr>
              <a:t>this method utilized formal mark and recapture techniques to identify Panthera </a:t>
            </a:r>
            <a:r>
              <a:rPr lang="en-US" sz="2200" b="0" i="0" dirty="0" err="1">
                <a:solidFill>
                  <a:srgbClr val="0D0D0D"/>
                </a:solidFill>
                <a:effectLst/>
              </a:rPr>
              <a:t>tigris</a:t>
            </a:r>
            <a:r>
              <a:rPr lang="en-US" sz="2200" b="0" i="0" dirty="0">
                <a:solidFill>
                  <a:srgbClr val="0D0D0D"/>
                </a:solidFill>
                <a:effectLst/>
              </a:rPr>
              <a:t> populations in </a:t>
            </a:r>
            <a:r>
              <a:rPr lang="en-US" sz="2200" b="0" i="0" dirty="0" err="1">
                <a:solidFill>
                  <a:srgbClr val="0D0D0D"/>
                </a:solidFill>
                <a:effectLst/>
              </a:rPr>
              <a:t>Nagarahole</a:t>
            </a:r>
            <a:r>
              <a:rPr lang="en-US" sz="2200" dirty="0">
                <a:solidFill>
                  <a:srgbClr val="0D0D0D"/>
                </a:solidFill>
              </a:rPr>
              <a:t>.</a:t>
            </a:r>
          </a:p>
          <a:p>
            <a:pPr marL="0" indent="0" algn="l">
              <a:buNone/>
            </a:pPr>
            <a:r>
              <a:rPr lang="en-US" sz="2200" b="0" i="0" dirty="0">
                <a:solidFill>
                  <a:srgbClr val="0D0D0D"/>
                </a:solidFill>
                <a:effectLst/>
              </a:rPr>
              <a:t>  </a:t>
            </a:r>
          </a:p>
          <a:p>
            <a:pPr marL="0" indent="0" algn="l">
              <a:buNone/>
            </a:pPr>
            <a:r>
              <a:rPr lang="en-US" sz="2200" b="1" i="0" dirty="0">
                <a:solidFill>
                  <a:srgbClr val="0D0D0D"/>
                </a:solidFill>
                <a:effectLst/>
              </a:rPr>
              <a:t>2. Radio Tracking and Satellite GPS Monitoring:</a:t>
            </a:r>
            <a:r>
              <a:rPr lang="en-US" sz="2200" b="0" i="0" dirty="0">
                <a:solidFill>
                  <a:srgbClr val="0D0D0D"/>
                </a:solidFill>
                <a:effectLst/>
              </a:rPr>
              <a:t> It involve tracking animals through radio collars or GPS devices, providing valuable data for wildlife management decisions and studying animal behavior and movement.</a:t>
            </a:r>
          </a:p>
          <a:p>
            <a:pPr marL="0" indent="0" algn="l">
              <a:buNone/>
            </a:pPr>
            <a:endParaRPr lang="en-US" sz="2200" b="0" i="0" dirty="0">
              <a:solidFill>
                <a:srgbClr val="0D0D0D"/>
              </a:solidFill>
              <a:effectLst/>
            </a:endParaRPr>
          </a:p>
          <a:p>
            <a:pPr marL="0" indent="0" algn="l">
              <a:buNone/>
            </a:pPr>
            <a:r>
              <a:rPr lang="en-US" sz="2200" b="1" dirty="0">
                <a:solidFill>
                  <a:srgbClr val="0D0D0D"/>
                </a:solidFill>
              </a:rPr>
              <a:t>3. </a:t>
            </a:r>
            <a:r>
              <a:rPr lang="en-US" sz="2200" b="1" i="0" dirty="0">
                <a:solidFill>
                  <a:srgbClr val="0D0D0D"/>
                </a:solidFill>
                <a:effectLst/>
              </a:rPr>
              <a:t>Markov Random Field and Gibbs Distribution: </a:t>
            </a:r>
            <a:r>
              <a:rPr lang="en-US" sz="2200" b="0" i="0" dirty="0">
                <a:solidFill>
                  <a:srgbClr val="0D0D0D"/>
                </a:solidFill>
                <a:effectLst/>
              </a:rPr>
              <a:t>This method applies the Markov Random Field model to contextualize pixel relationships in SAR images</a:t>
            </a:r>
          </a:p>
          <a:p>
            <a:pPr marL="0" indent="0" algn="l">
              <a:buNone/>
            </a:pPr>
            <a:endParaRPr lang="en-US" sz="2200" dirty="0">
              <a:solidFill>
                <a:srgbClr val="0D0D0D"/>
              </a:solidFill>
            </a:endParaRPr>
          </a:p>
          <a:p>
            <a:pPr marL="0" indent="0" algn="l">
              <a:buNone/>
            </a:pPr>
            <a:endParaRPr lang="en-US" sz="2200" b="0" i="0" dirty="0">
              <a:solidFill>
                <a:srgbClr val="0D0D0D"/>
              </a:solidFill>
              <a:effectLst/>
            </a:endParaRPr>
          </a:p>
          <a:p>
            <a:pPr marL="0" indent="0" algn="l">
              <a:buNone/>
            </a:pPr>
            <a:endParaRPr lang="en-US" sz="2200" dirty="0">
              <a:solidFill>
                <a:srgbClr val="0D0D0D"/>
              </a:solidFill>
            </a:endParaRPr>
          </a:p>
          <a:p>
            <a:pPr marL="0" indent="0">
              <a:buNone/>
            </a:pPr>
            <a:endParaRPr lang="en-US" sz="2200" dirty="0"/>
          </a:p>
        </p:txBody>
      </p:sp>
    </p:spTree>
    <p:extLst>
      <p:ext uri="{BB962C8B-B14F-4D97-AF65-F5344CB8AC3E}">
        <p14:creationId xmlns:p14="http://schemas.microsoft.com/office/powerpoint/2010/main" val="27030416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1FE5-B405-53D7-ADFB-ACE0E2BD64E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64E5CEC-FC1E-EB82-151D-010E4ECB7BDF}"/>
              </a:ext>
            </a:extLst>
          </p:cNvPr>
          <p:cNvPicPr>
            <a:picLocks noGrp="1" noChangeAspect="1"/>
          </p:cNvPicPr>
          <p:nvPr>
            <p:ph idx="1"/>
          </p:nvPr>
        </p:nvPicPr>
        <p:blipFill>
          <a:blip r:embed="rId2"/>
          <a:stretch>
            <a:fillRect/>
          </a:stretch>
        </p:blipFill>
        <p:spPr>
          <a:xfrm>
            <a:off x="2523941" y="2007291"/>
            <a:ext cx="7144117" cy="3988005"/>
          </a:xfrm>
        </p:spPr>
      </p:pic>
    </p:spTree>
    <p:extLst>
      <p:ext uri="{BB962C8B-B14F-4D97-AF65-F5344CB8AC3E}">
        <p14:creationId xmlns:p14="http://schemas.microsoft.com/office/powerpoint/2010/main" val="1086933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D8A8-D78E-A061-7206-8234B2A737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658FAA-312E-F20B-7DB1-D4DD72173E10}"/>
              </a:ext>
            </a:extLst>
          </p:cNvPr>
          <p:cNvSpPr>
            <a:spLocks noGrp="1"/>
          </p:cNvSpPr>
          <p:nvPr>
            <p:ph idx="1"/>
          </p:nvPr>
        </p:nvSpPr>
        <p:spPr/>
        <p:txBody>
          <a:bodyPr/>
          <a:lstStyle/>
          <a:p>
            <a:r>
              <a:rPr lang="en-US" b="0" i="0" dirty="0">
                <a:solidFill>
                  <a:srgbClr val="0D0D0D"/>
                </a:solidFill>
                <a:effectLst/>
                <a:latin typeface="Söhne"/>
              </a:rPr>
              <a:t>How do we differentiate birds from similar-sized leaves in images, especially when the leaves' motion could mimic bird activity?</a:t>
            </a:r>
          </a:p>
          <a:p>
            <a:endParaRPr lang="en-US" dirty="0"/>
          </a:p>
        </p:txBody>
      </p:sp>
      <p:sp>
        <p:nvSpPr>
          <p:cNvPr id="5" name="TextBox 4">
            <a:extLst>
              <a:ext uri="{FF2B5EF4-FFF2-40B4-BE49-F238E27FC236}">
                <a16:creationId xmlns:a16="http://schemas.microsoft.com/office/drawing/2014/main" id="{4EEE36B4-585F-497F-D083-985E86308A6F}"/>
              </a:ext>
            </a:extLst>
          </p:cNvPr>
          <p:cNvSpPr txBox="1"/>
          <p:nvPr/>
        </p:nvSpPr>
        <p:spPr>
          <a:xfrm>
            <a:off x="3048856" y="3108403"/>
            <a:ext cx="6097712" cy="646331"/>
          </a:xfrm>
          <a:prstGeom prst="rect">
            <a:avLst/>
          </a:prstGeom>
          <a:noFill/>
        </p:spPr>
        <p:txBody>
          <a:bodyPr wrap="square">
            <a:spAutoFit/>
          </a:bodyPr>
          <a:lstStyle/>
          <a:p>
            <a:pPr marL="0" indent="0" algn="l">
              <a:buNone/>
            </a:pPr>
            <a:r>
              <a:rPr lang="en-US" sz="1800" b="0" i="0" dirty="0">
                <a:solidFill>
                  <a:srgbClr val="0D0D0D"/>
                </a:solidFill>
                <a:effectLst/>
              </a:rPr>
              <a:t>that overlook fine-grained details necessary for small object detection due to the depth of neural networks.</a:t>
            </a:r>
          </a:p>
        </p:txBody>
      </p:sp>
    </p:spTree>
    <p:extLst>
      <p:ext uri="{BB962C8B-B14F-4D97-AF65-F5344CB8AC3E}">
        <p14:creationId xmlns:p14="http://schemas.microsoft.com/office/powerpoint/2010/main" val="1118309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bush&#10;&#10;Description automatically generated">
            <a:extLst>
              <a:ext uri="{FF2B5EF4-FFF2-40B4-BE49-F238E27FC236}">
                <a16:creationId xmlns:a16="http://schemas.microsoft.com/office/drawing/2014/main" id="{E4685393-9F1C-D36D-BF99-04CCABE7D4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397624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foggy landscape with trees and bushes&#10;&#10;Description automatically generated">
            <a:extLst>
              <a:ext uri="{FF2B5EF4-FFF2-40B4-BE49-F238E27FC236}">
                <a16:creationId xmlns:a16="http://schemas.microsoft.com/office/drawing/2014/main" id="{7AB84A5F-19C8-5E81-B5D3-C470558896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376738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night view of a pond with trees and bushes&#10;&#10;Description automatically generated">
            <a:extLst>
              <a:ext uri="{FF2B5EF4-FFF2-40B4-BE49-F238E27FC236}">
                <a16:creationId xmlns:a16="http://schemas.microsoft.com/office/drawing/2014/main" id="{FBC20816-3A69-654C-251F-8EE1238462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6036764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arden with flowers and grass&#10;&#10;Description automatically generated with medium confidence">
            <a:extLst>
              <a:ext uri="{FF2B5EF4-FFF2-40B4-BE49-F238E27FC236}">
                <a16:creationId xmlns:a16="http://schemas.microsoft.com/office/drawing/2014/main" id="{622EC0BA-834C-6B2B-CA8F-61587FDB24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0510"/>
            <a:ext cx="12191980" cy="6856718"/>
          </a:xfrm>
          <a:prstGeom prst="rect">
            <a:avLst/>
          </a:prstGeom>
        </p:spPr>
      </p:pic>
    </p:spTree>
    <p:extLst>
      <p:ext uri="{BB962C8B-B14F-4D97-AF65-F5344CB8AC3E}">
        <p14:creationId xmlns:p14="http://schemas.microsoft.com/office/powerpoint/2010/main" val="277598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2E39-A535-B676-7384-E0BF077D8F96}"/>
              </a:ext>
            </a:extLst>
          </p:cNvPr>
          <p:cNvSpPr>
            <a:spLocks noGrp="1"/>
          </p:cNvSpPr>
          <p:nvPr>
            <p:ph type="title"/>
          </p:nvPr>
        </p:nvSpPr>
        <p:spPr/>
        <p:txBody>
          <a:bodyPr/>
          <a:lstStyle/>
          <a:p>
            <a:r>
              <a:rPr lang="en-US" dirty="0"/>
              <a:t>Motivation</a:t>
            </a:r>
          </a:p>
        </p:txBody>
      </p:sp>
      <p:pic>
        <p:nvPicPr>
          <p:cNvPr id="7" name="Content Placeholder 6" descr="A person looking at animals in a neighborhood&#10;&#10;Description automatically generated">
            <a:extLst>
              <a:ext uri="{FF2B5EF4-FFF2-40B4-BE49-F238E27FC236}">
                <a16:creationId xmlns:a16="http://schemas.microsoft.com/office/drawing/2014/main" id="{2C4F6C89-B4A8-AD3E-D07F-34D986E7F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16584" y="1572311"/>
            <a:ext cx="3601978" cy="3713377"/>
          </a:xfrm>
        </p:spPr>
      </p:pic>
      <p:sp>
        <p:nvSpPr>
          <p:cNvPr id="5" name="TextBox 4">
            <a:extLst>
              <a:ext uri="{FF2B5EF4-FFF2-40B4-BE49-F238E27FC236}">
                <a16:creationId xmlns:a16="http://schemas.microsoft.com/office/drawing/2014/main" id="{73D56E71-7954-145C-2C7E-D04136674201}"/>
              </a:ext>
            </a:extLst>
          </p:cNvPr>
          <p:cNvSpPr txBox="1"/>
          <p:nvPr/>
        </p:nvSpPr>
        <p:spPr>
          <a:xfrm>
            <a:off x="8484771" y="5751678"/>
            <a:ext cx="6097712" cy="523220"/>
          </a:xfrm>
          <a:prstGeom prst="rect">
            <a:avLst/>
          </a:prstGeom>
          <a:noFill/>
        </p:spPr>
        <p:txBody>
          <a:bodyPr wrap="square">
            <a:spAutoFit/>
          </a:bodyPr>
          <a:lstStyle/>
          <a:p>
            <a:r>
              <a:rPr lang="en-US" sz="2800" b="1" i="0" dirty="0">
                <a:solidFill>
                  <a:srgbClr val="0D0D0D"/>
                </a:solidFill>
                <a:effectLst/>
              </a:rPr>
              <a:t>Conflict Mitigation</a:t>
            </a:r>
            <a:endParaRPr lang="en-US" sz="2800" dirty="0"/>
          </a:p>
        </p:txBody>
      </p:sp>
      <p:sp>
        <p:nvSpPr>
          <p:cNvPr id="9" name="TextBox 8">
            <a:extLst>
              <a:ext uri="{FF2B5EF4-FFF2-40B4-BE49-F238E27FC236}">
                <a16:creationId xmlns:a16="http://schemas.microsoft.com/office/drawing/2014/main" id="{968C7ED7-5F60-E664-5C42-28D153093ABF}"/>
              </a:ext>
            </a:extLst>
          </p:cNvPr>
          <p:cNvSpPr txBox="1"/>
          <p:nvPr/>
        </p:nvSpPr>
        <p:spPr>
          <a:xfrm>
            <a:off x="946906" y="5751678"/>
            <a:ext cx="6096000" cy="523220"/>
          </a:xfrm>
          <a:prstGeom prst="rect">
            <a:avLst/>
          </a:prstGeom>
          <a:noFill/>
        </p:spPr>
        <p:txBody>
          <a:bodyPr wrap="square">
            <a:spAutoFit/>
          </a:bodyPr>
          <a:lstStyle/>
          <a:p>
            <a:r>
              <a:rPr lang="en-US" sz="2800" b="1" dirty="0"/>
              <a:t>Illegal trade </a:t>
            </a:r>
          </a:p>
        </p:txBody>
      </p:sp>
      <p:pic>
        <p:nvPicPr>
          <p:cNvPr id="11" name="Picture 10" descr="A close-up of a chart&#10;&#10;Description automatically generated">
            <a:extLst>
              <a:ext uri="{FF2B5EF4-FFF2-40B4-BE49-F238E27FC236}">
                <a16:creationId xmlns:a16="http://schemas.microsoft.com/office/drawing/2014/main" id="{3E837403-8461-4E60-854E-646C8008F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6506966" cy="3494952"/>
          </a:xfrm>
          <a:prstGeom prst="rect">
            <a:avLst/>
          </a:prstGeom>
        </p:spPr>
      </p:pic>
    </p:spTree>
    <p:extLst>
      <p:ext uri="{BB962C8B-B14F-4D97-AF65-F5344CB8AC3E}">
        <p14:creationId xmlns:p14="http://schemas.microsoft.com/office/powerpoint/2010/main" val="30575066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arden with a brick wall&#10;&#10;Description automatically generated with medium confidence">
            <a:extLst>
              <a:ext uri="{FF2B5EF4-FFF2-40B4-BE49-F238E27FC236}">
                <a16:creationId xmlns:a16="http://schemas.microsoft.com/office/drawing/2014/main" id="{4619D443-4AC9-EAF4-1380-B5C912AA95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277918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E35D-7EB5-103A-C838-69BDDAA75D79}"/>
              </a:ext>
            </a:extLst>
          </p:cNvPr>
          <p:cNvSpPr>
            <a:spLocks noGrp="1"/>
          </p:cNvSpPr>
          <p:nvPr>
            <p:ph type="title"/>
          </p:nvPr>
        </p:nvSpPr>
        <p:spPr/>
        <p:txBody>
          <a:bodyPr/>
          <a:lstStyle/>
          <a:p>
            <a:r>
              <a:rPr lang="en-US" dirty="0"/>
              <a:t>Motivation</a:t>
            </a:r>
          </a:p>
        </p:txBody>
      </p:sp>
      <p:pic>
        <p:nvPicPr>
          <p:cNvPr id="7" name="Content Placeholder 6" descr="A large flock of birds flying over an airplane&#10;&#10;Description automatically generated">
            <a:extLst>
              <a:ext uri="{FF2B5EF4-FFF2-40B4-BE49-F238E27FC236}">
                <a16:creationId xmlns:a16="http://schemas.microsoft.com/office/drawing/2014/main" id="{5F2BBAD4-3DA5-FDAD-7CE2-52D4557902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306" y="2269392"/>
            <a:ext cx="5057590" cy="2978134"/>
          </a:xfrm>
        </p:spPr>
      </p:pic>
      <p:sp>
        <p:nvSpPr>
          <p:cNvPr id="9" name="TextBox 8">
            <a:extLst>
              <a:ext uri="{FF2B5EF4-FFF2-40B4-BE49-F238E27FC236}">
                <a16:creationId xmlns:a16="http://schemas.microsoft.com/office/drawing/2014/main" id="{E1B2586A-5F2A-388B-6EEB-6981C75F9B2A}"/>
              </a:ext>
            </a:extLst>
          </p:cNvPr>
          <p:cNvSpPr txBox="1"/>
          <p:nvPr/>
        </p:nvSpPr>
        <p:spPr>
          <a:xfrm>
            <a:off x="692998" y="5515656"/>
            <a:ext cx="6096000" cy="523220"/>
          </a:xfrm>
          <a:prstGeom prst="rect">
            <a:avLst/>
          </a:prstGeom>
          <a:noFill/>
        </p:spPr>
        <p:txBody>
          <a:bodyPr wrap="square">
            <a:spAutoFit/>
          </a:bodyPr>
          <a:lstStyle/>
          <a:p>
            <a:r>
              <a:rPr lang="en-US" sz="2800" b="1" i="0" dirty="0">
                <a:solidFill>
                  <a:srgbClr val="0D0D0D"/>
                </a:solidFill>
                <a:effectLst/>
                <a:latin typeface="Söhne"/>
              </a:rPr>
              <a:t>Bird Strike Prevention</a:t>
            </a:r>
            <a:endParaRPr lang="en-US" sz="2800" dirty="0"/>
          </a:p>
        </p:txBody>
      </p:sp>
      <p:sp>
        <p:nvSpPr>
          <p:cNvPr id="11" name="TextBox 10">
            <a:extLst>
              <a:ext uri="{FF2B5EF4-FFF2-40B4-BE49-F238E27FC236}">
                <a16:creationId xmlns:a16="http://schemas.microsoft.com/office/drawing/2014/main" id="{C3B2291E-BCEC-9125-DC8B-45D8624C9350}"/>
              </a:ext>
            </a:extLst>
          </p:cNvPr>
          <p:cNvSpPr txBox="1"/>
          <p:nvPr/>
        </p:nvSpPr>
        <p:spPr>
          <a:xfrm>
            <a:off x="7218452" y="5515656"/>
            <a:ext cx="6097712" cy="523220"/>
          </a:xfrm>
          <a:prstGeom prst="rect">
            <a:avLst/>
          </a:prstGeom>
          <a:noFill/>
        </p:spPr>
        <p:txBody>
          <a:bodyPr wrap="square">
            <a:spAutoFit/>
          </a:bodyPr>
          <a:lstStyle/>
          <a:p>
            <a:r>
              <a:rPr lang="en-US" sz="2800" b="1" i="0" dirty="0">
                <a:solidFill>
                  <a:srgbClr val="0D0D0D"/>
                </a:solidFill>
                <a:effectLst/>
              </a:rPr>
              <a:t>Habitat Restoration</a:t>
            </a:r>
            <a:endParaRPr lang="en-US" sz="2800" dirty="0"/>
          </a:p>
        </p:txBody>
      </p:sp>
      <p:pic>
        <p:nvPicPr>
          <p:cNvPr id="15" name="Picture 14" descr="A comparison of a pond and a dirt field&#10;&#10;Description automatically generated with medium confidence">
            <a:extLst>
              <a:ext uri="{FF2B5EF4-FFF2-40B4-BE49-F238E27FC236}">
                <a16:creationId xmlns:a16="http://schemas.microsoft.com/office/drawing/2014/main" id="{9143F2CF-26A0-E8B5-C6E0-3DEF67668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36" y="2269392"/>
            <a:ext cx="5960880" cy="2978134"/>
          </a:xfrm>
          <a:prstGeom prst="rect">
            <a:avLst/>
          </a:prstGeom>
        </p:spPr>
      </p:pic>
    </p:spTree>
    <p:extLst>
      <p:ext uri="{BB962C8B-B14F-4D97-AF65-F5344CB8AC3E}">
        <p14:creationId xmlns:p14="http://schemas.microsoft.com/office/powerpoint/2010/main" val="400372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4411</TotalTime>
  <Words>3060</Words>
  <Application>Microsoft Office PowerPoint</Application>
  <PresentationFormat>Widescreen</PresentationFormat>
  <Paragraphs>343</Paragraphs>
  <Slides>80</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Calibri Light</vt:lpstr>
      <vt:lpstr>Cambria Math</vt:lpstr>
      <vt:lpstr>HelveticaNeue Regular</vt:lpstr>
      <vt:lpstr>KaTeX_Main</vt:lpstr>
      <vt:lpstr>KaTeX_Math</vt:lpstr>
      <vt:lpstr>Söhne</vt:lpstr>
      <vt:lpstr>Times New Roman</vt:lpstr>
      <vt:lpstr>Office Theme</vt:lpstr>
      <vt:lpstr>Wildlife Small Bird Detection</vt:lpstr>
      <vt:lpstr>INDEX</vt:lpstr>
      <vt:lpstr>PowerPoint Presentation</vt:lpstr>
      <vt:lpstr>Camera-trap images</vt:lpstr>
      <vt:lpstr>Combination Camera trap and ML</vt:lpstr>
      <vt:lpstr>What is object detection</vt:lpstr>
      <vt:lpstr>Motivation</vt:lpstr>
      <vt:lpstr>Motivation</vt:lpstr>
      <vt:lpstr>Motivation</vt:lpstr>
      <vt:lpstr>Motivation</vt:lpstr>
      <vt:lpstr>PowerPoint Presentation</vt:lpstr>
      <vt:lpstr>Object Detection</vt:lpstr>
      <vt:lpstr>Two Approaches for object detection</vt:lpstr>
      <vt:lpstr>What is Neural Network</vt:lpstr>
      <vt:lpstr>Non-neural approaches</vt:lpstr>
      <vt:lpstr>Neural network-based approach</vt:lpstr>
      <vt:lpstr>Hybrid Approach</vt:lpstr>
      <vt:lpstr>Dataset</vt:lpstr>
      <vt:lpstr>Image properties</vt:lpstr>
      <vt:lpstr>PowerPoint Presentation</vt:lpstr>
      <vt:lpstr>PowerPoint Presentation</vt:lpstr>
      <vt:lpstr>PowerPoint Presentation</vt:lpstr>
      <vt:lpstr>challenges</vt:lpstr>
      <vt:lpstr>Hypothesis </vt:lpstr>
      <vt:lpstr>Problem Statement</vt:lpstr>
      <vt:lpstr>Objectives</vt:lpstr>
      <vt:lpstr>Research question</vt:lpstr>
      <vt:lpstr>PowerPoint Presentation</vt:lpstr>
      <vt:lpstr>Markov model</vt:lpstr>
      <vt:lpstr>Markov Random Field </vt:lpstr>
      <vt:lpstr>Hidden Markov Model</vt:lpstr>
      <vt:lpstr>Hidden Markov Random Field</vt:lpstr>
      <vt:lpstr>Related Work</vt:lpstr>
      <vt:lpstr>Related work </vt:lpstr>
      <vt:lpstr>Related Work</vt:lpstr>
      <vt:lpstr>Related Work</vt:lpstr>
      <vt:lpstr>Related Work</vt:lpstr>
      <vt:lpstr>Related Work</vt:lpstr>
      <vt:lpstr>YOLO algorithm overview add architecture of YOLO</vt:lpstr>
      <vt:lpstr>Related Work</vt:lpstr>
      <vt:lpstr>Related Work</vt:lpstr>
      <vt:lpstr>Architecture of Proposed MRF with YOLO,  whenever we build asystem the picture is important, do decide your win/loss situation </vt:lpstr>
      <vt:lpstr>YOLOv8 Architecture</vt:lpstr>
      <vt:lpstr>PowerPoint Presentation</vt:lpstr>
      <vt:lpstr>Results with Filters </vt:lpstr>
      <vt:lpstr>Results with Filters</vt:lpstr>
      <vt:lpstr>PowerPoint Presentation</vt:lpstr>
      <vt:lpstr>Results with proposed MRF</vt:lpstr>
      <vt:lpstr>Results with YOLOv8</vt:lpstr>
      <vt:lpstr>Results</vt:lpstr>
      <vt:lpstr>Results</vt:lpstr>
      <vt:lpstr>Results</vt:lpstr>
      <vt:lpstr>Results</vt:lpstr>
      <vt:lpstr>Results</vt:lpstr>
      <vt:lpstr>Accuracy analysis</vt:lpstr>
      <vt:lpstr>Accuracy Analysis</vt:lpstr>
      <vt:lpstr>Conclusion</vt:lpstr>
      <vt:lpstr>Future Work</vt:lpstr>
      <vt:lpstr>References</vt:lpstr>
      <vt:lpstr>References</vt:lpstr>
      <vt:lpstr>References</vt:lpstr>
      <vt:lpstr>THANK YOU</vt:lpstr>
      <vt:lpstr>PowerPoint Presentation</vt:lpstr>
      <vt:lpstr>Motivation</vt:lpstr>
      <vt:lpstr>Slides that we can add</vt:lpstr>
      <vt:lpstr>Proposed Method</vt:lpstr>
      <vt:lpstr>Proposed MRF method</vt:lpstr>
      <vt:lpstr>PowerPoint Presentation</vt:lpstr>
      <vt:lpstr>PowerPoint Presentation</vt:lpstr>
      <vt:lpstr>Related Work</vt:lpstr>
      <vt:lpstr>Research questions</vt:lpstr>
      <vt:lpstr>PowerPoint Presentation</vt:lpstr>
      <vt:lpstr>Related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Cal Poly Pomona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Wildlife Animal Detection</dc:title>
  <dc:creator>Stuti Jayeshkumar Trivedi</dc:creator>
  <cp:lastModifiedBy>Stuti Jayeshkumar Trivedi</cp:lastModifiedBy>
  <cp:revision>1</cp:revision>
  <dcterms:created xsi:type="dcterms:W3CDTF">2024-04-22T15:59:36Z</dcterms:created>
  <dcterms:modified xsi:type="dcterms:W3CDTF">2024-06-13T05:02:42Z</dcterms:modified>
</cp:coreProperties>
</file>